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theme/theme2.xml" ContentType="application/vnd.openxmlformats-officedocument.theme+xml"/>
  <Override PartName="/ppt/diagrams/drawing2.xml" ContentType="application/vnd.ms-office.drawingml.diagramDrawing+xml"/>
  <Override PartName="/ppt/slides/slide2.xml" ContentType="application/vnd.openxmlformats-officedocument.presentationml.slide+xml"/>
  <Override PartName="/ppt/diagrams/colors1.xml" ContentType="application/vnd.openxmlformats-officedocument.drawingml.diagramColors+xml"/>
  <Override PartName="/docProps/app.xml" ContentType="application/vnd.openxmlformats-officedocument.extended-properties+xml"/>
  <Override PartName="/ppt/diagrams/drawing4.xml" ContentType="application/vnd.ms-office.drawingml.diagramDrawing+xml"/>
  <Override PartName="/ppt/diagrams/layout1.xml" ContentType="application/vnd.openxmlformats-officedocument.drawingml.diagramLayout+xml"/>
  <Override PartName="/ppt/diagrams/colors4.xml" ContentType="application/vnd.openxmlformats-officedocument.drawingml.diagramColors+xml"/>
  <Override PartName="/ppt/diagrams/drawing9.xml" ContentType="application/vnd.ms-office.drawingml.diagramDrawing+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diagrams/layout2.xml" ContentType="application/vnd.openxmlformats-officedocument.drawingml.diagram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diagrams/data1.xml" ContentType="application/vnd.openxmlformats-officedocument.drawingml.diagramData+xml"/>
  <Override PartName="/ppt/diagrams/quickStyle3.xml" ContentType="application/vnd.openxmlformats-officedocument.drawingml.diagramStyle+xml"/>
  <Override PartName="/ppt/diagrams/layout4.xml" ContentType="application/vnd.openxmlformats-officedocument.drawingml.diagramLayout+xml"/>
  <Override PartName="/ppt/notesSlides/notesSlide4.xml" ContentType="application/vnd.openxmlformats-officedocument.presentationml.notesSlide+xml"/>
  <Override PartName="/ppt/diagrams/quickStyle4.xml" ContentType="application/vnd.openxmlformats-officedocument.drawingml.diagramStyle+xml"/>
  <Override PartName="/ppt/diagrams/data5.xml" ContentType="application/vnd.openxmlformats-officedocument.drawingml.diagramData+xml"/>
  <Override PartName="/ppt/notesSlides/notesSlide6.xml" ContentType="application/vnd.openxmlformats-officedocument.presentationml.notesSlide+xml"/>
  <Override PartName="/ppt/diagrams/colors3.xml" ContentType="application/vnd.openxmlformats-officedocument.drawingml.diagramColors+xml"/>
  <Override PartName="/ppt/diagrams/data6.xml" ContentType="application/vnd.openxmlformats-officedocument.drawingml.diagramData+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diagrams/data3.xml" ContentType="application/vnd.openxmlformats-officedocument.drawingml.diagramData+xml"/>
  <Override PartName="/ppt/diagrams/data4.xml" ContentType="application/vnd.openxmlformats-officedocument.drawingml.diagramData+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diagrams/quickStyle1.xml" ContentType="application/vnd.openxmlformats-officedocument.drawingml.diagramStyle+xml"/>
  <Override PartName="/ppt/theme/theme1.xml" ContentType="application/vnd.openxmlformats-officedocument.theme+xml"/>
  <Override PartName="/ppt/slideLayouts/slideLayout6.xml" ContentType="application/vnd.openxmlformats-officedocument.presentationml.slideLayout+xml"/>
  <Override PartName="/ppt/diagrams/quickStyle2.xml" ContentType="application/vnd.openxmlformats-officedocument.drawingml.diagramStyle+xml"/>
  <Override PartName="/ppt/presentation.xml" ContentType="application/vnd.openxmlformats-officedocument.presentationml.presentation.main+xml"/>
  <Override PartName="/ppt/diagrams/layout5.xml" ContentType="application/vnd.openxmlformats-officedocument.drawingml.diagramLayout+xml"/>
  <Override PartName="/ppt/diagrams/quickStyle6.xml" ContentType="application/vnd.openxmlformats-officedocument.drawingml.diagramStyle+xml"/>
  <Override PartName="/ppt/slides/slide5.xml" ContentType="application/vnd.openxmlformats-officedocument.presentationml.slide+xml"/>
  <Override PartName="/ppt/diagrams/layout6.xml" ContentType="application/vnd.openxmlformats-officedocument.drawingml.diagramLayout+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diagrams/quickStyle5.xml" ContentType="application/vnd.openxmlformats-officedocument.drawingml.diagramStyle+xml"/>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Default Extension="bin" ContentType="application/vnd.openxmlformats-officedocument.presentationml.printerSettings"/>
  <Default Extension="rels" ContentType="application/vnd.openxmlformats-package.relationships+xml"/>
  <Override PartName="/ppt/diagrams/colors5.xml" ContentType="application/vnd.openxmlformats-officedocument.drawingml.diagramColors+xml"/>
  <Override PartName="/ppt/diagrams/drawing1.xml" ContentType="application/vnd.ms-office.drawingml.diagramDrawing+xml"/>
  <Override PartName="/ppt/diagrams/layout3.xml" ContentType="application/vnd.openxmlformats-officedocument.drawingml.diagramLayout+xml"/>
  <Override PartName="/ppt/diagrams/colors2.xml" ContentType="application/vnd.openxmlformats-officedocument.drawingml.diagramColors+xml"/>
  <Override PartName="/ppt/slides/slide6.xml" ContentType="application/vnd.openxmlformats-officedocument.presentationml.slide+xml"/>
  <Override PartName="/ppt/diagrams/colors6.xml" ContentType="application/vnd.openxmlformats-officedocument.drawingml.diagramColors+xml"/>
  <Default Extension="gif" ContentType="image/gif"/>
  <Override PartName="/ppt/slideLayouts/slideLayout12.xml" ContentType="application/vnd.openxmlformats-officedocument.presentationml.slideLayout+xml"/>
  <Override PartName="/ppt/diagrams/data2.xml" ContentType="application/vnd.openxmlformats-officedocument.drawingml.diagramData+xml"/>
  <Override PartName="/ppt/diagrams/drawing10.xml" ContentType="application/vnd.ms-office.drawingml.diagramDrawing+xml"/>
</Types>
</file>

<file path=_rels/.rels><?xml version="1.0" encoding="UTF-8" standalone="yes"?>
<Relationships xmlns="http://schemas.openxmlformats.org/package/2006/relationships"><Relationship Id="rId2" Type="http://schemas.openxmlformats.org/package/2006/relationships/metadata/core-properties" Target="docProps/core.xml"/><Relationship Id="rId3" Type="http://schemas.openxmlformats.org/officeDocument/2006/relationships/extended-properties" Target="docProps/app.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r:id="rId1"/>
  </p:sldMasterIdLst>
  <p:notesMasterIdLst>
    <p:notesMasterId r:id="rId9"/>
  </p:notesMasterIdLst>
  <p:sldIdLst>
    <p:sldId id="266" r:id="rId2"/>
    <p:sldId id="277" r:id="rId3"/>
    <p:sldId id="285" r:id="rId4"/>
    <p:sldId id="273" r:id="rId5"/>
    <p:sldId id="274" r:id="rId6"/>
    <p:sldId id="275" r:id="rId7"/>
    <p:sldId id="27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407" autoAdjust="0"/>
    <p:restoredTop sz="94660"/>
  </p:normalViewPr>
  <p:slideViewPr>
    <p:cSldViewPr snapToGrid="0" snapToObjects="1">
      <p:cViewPr varScale="1">
        <p:scale>
          <a:sx n="98" d="100"/>
          <a:sy n="98" d="100"/>
        </p:scale>
        <p:origin x="-648"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4" Type="http://schemas.openxmlformats.org/officeDocument/2006/relationships/tableStyles" Target="tableStyles.xml"/><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8" Type="http://schemas.openxmlformats.org/officeDocument/2006/relationships/slide" Target="slides/slide7.xml"/><Relationship Id="rId13" Type="http://schemas.openxmlformats.org/officeDocument/2006/relationships/theme" Target="theme/theme1.xml"/><Relationship Id="rId10" Type="http://schemas.openxmlformats.org/officeDocument/2006/relationships/printerSettings" Target="printerSettings/printerSettings1.bin"/><Relationship Id="rId5"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 Target="slides/slide1.xml"/><Relationship Id="rId9" Type="http://schemas.openxmlformats.org/officeDocument/2006/relationships/notesMaster" Target="notesMasters/notesMaster1.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5ADACB-2B04-BB4A-B296-14EFB20ED40F}" type="doc">
      <dgm:prSet loTypeId="urn:microsoft.com/office/officeart/2005/8/layout/hChevron3" loCatId="" qsTypeId="urn:microsoft.com/office/officeart/2005/8/quickstyle/simple4" qsCatId="simple" csTypeId="urn:microsoft.com/office/officeart/2005/8/colors/accent1_2" csCatId="accent1" phldr="1"/>
      <dgm:spPr/>
      <dgm:t>
        <a:bodyPr/>
        <a:lstStyle/>
        <a:p>
          <a:endParaRPr lang="en-US"/>
        </a:p>
      </dgm:t>
    </dgm:pt>
    <dgm:pt modelId="{5C9D722E-DDBA-D34D-B111-B315EC8278D2}">
      <dgm:prSet/>
      <dgm:spPr/>
      <dgm:t>
        <a:bodyPr/>
        <a:lstStyle/>
        <a:p>
          <a:r>
            <a:rPr lang="en-GB" dirty="0" err="1" smtClean="0">
              <a:solidFill>
                <a:srgbClr val="000000"/>
              </a:solidFill>
            </a:rPr>
            <a:t>Bilder</a:t>
          </a:r>
          <a:endParaRPr lang="en-GB" dirty="0" smtClean="0">
            <a:solidFill>
              <a:srgbClr val="000000"/>
            </a:solidFill>
          </a:endParaRPr>
        </a:p>
        <a:p>
          <a:endParaRPr lang="en-GB" dirty="0">
            <a:solidFill>
              <a:srgbClr val="000000"/>
            </a:solidFill>
          </a:endParaRPr>
        </a:p>
      </dgm:t>
    </dgm:pt>
    <dgm:pt modelId="{F8096601-5603-314B-996D-5F57CF7F799C}" type="sibTrans" cxnId="{5F7F5A59-83B0-E247-8A84-510FE359660C}">
      <dgm:prSet/>
      <dgm:spPr/>
      <dgm:t>
        <a:bodyPr/>
        <a:lstStyle/>
        <a:p>
          <a:endParaRPr lang="en-GB">
            <a:solidFill>
              <a:srgbClr val="000000"/>
            </a:solidFill>
          </a:endParaRPr>
        </a:p>
      </dgm:t>
    </dgm:pt>
    <dgm:pt modelId="{AE3A2F55-3F97-9743-924F-065B50F7BC18}" type="parTrans" cxnId="{5F7F5A59-83B0-E247-8A84-510FE359660C}">
      <dgm:prSet/>
      <dgm:spPr/>
      <dgm:t>
        <a:bodyPr/>
        <a:lstStyle/>
        <a:p>
          <a:endParaRPr lang="en-GB">
            <a:solidFill>
              <a:srgbClr val="000000"/>
            </a:solidFill>
          </a:endParaRPr>
        </a:p>
      </dgm:t>
    </dgm:pt>
    <dgm:pt modelId="{44F8F1CF-EAF8-1A45-A591-49142D8F3CC3}">
      <dgm:prSet/>
      <dgm:spPr/>
      <dgm:t>
        <a:bodyPr/>
        <a:lstStyle/>
        <a:p>
          <a:r>
            <a:rPr lang="en-GB" dirty="0" err="1" smtClean="0">
              <a:solidFill>
                <a:srgbClr val="000000"/>
              </a:solidFill>
            </a:rPr>
            <a:t>Sevärdigheter</a:t>
          </a:r>
          <a:endParaRPr lang="en-GB" dirty="0">
            <a:solidFill>
              <a:srgbClr val="000000"/>
            </a:solidFill>
          </a:endParaRPr>
        </a:p>
      </dgm:t>
    </dgm:pt>
    <dgm:pt modelId="{0701C180-4A19-DC40-99C8-F42C282EFF8E}" type="sibTrans" cxnId="{449DAD8F-B107-4E4D-8600-969022767E6F}">
      <dgm:prSet/>
      <dgm:spPr/>
      <dgm:t>
        <a:bodyPr/>
        <a:lstStyle/>
        <a:p>
          <a:endParaRPr lang="en-GB">
            <a:solidFill>
              <a:srgbClr val="000000"/>
            </a:solidFill>
          </a:endParaRPr>
        </a:p>
      </dgm:t>
    </dgm:pt>
    <dgm:pt modelId="{BADDD637-8750-E444-AE16-D37C2F4F7DBD}" type="parTrans" cxnId="{449DAD8F-B107-4E4D-8600-969022767E6F}">
      <dgm:prSet/>
      <dgm:spPr/>
      <dgm:t>
        <a:bodyPr/>
        <a:lstStyle/>
        <a:p>
          <a:endParaRPr lang="en-GB">
            <a:solidFill>
              <a:srgbClr val="000000"/>
            </a:solidFill>
          </a:endParaRPr>
        </a:p>
      </dgm:t>
    </dgm:pt>
    <dgm:pt modelId="{AA9E6F6F-2C63-2F4D-B09C-E4DAD123717E}">
      <dgm:prSet phldrT="[Text]"/>
      <dgm:spPr/>
      <dgm:t>
        <a:bodyPr/>
        <a:lstStyle/>
        <a:p>
          <a:r>
            <a:rPr lang="en-GB" dirty="0" err="1" smtClean="0">
              <a:solidFill>
                <a:srgbClr val="000000"/>
              </a:solidFill>
            </a:rPr>
            <a:t>Fakta</a:t>
          </a:r>
          <a:endParaRPr lang="en-GB" dirty="0">
            <a:solidFill>
              <a:srgbClr val="000000"/>
            </a:solidFill>
          </a:endParaRPr>
        </a:p>
      </dgm:t>
    </dgm:pt>
    <dgm:pt modelId="{375FBBA1-64BA-9044-8E9C-5A043BF895F6}" type="sibTrans" cxnId="{2152A65B-9C98-A049-B787-BEFD4055EECC}">
      <dgm:prSet/>
      <dgm:spPr/>
      <dgm:t>
        <a:bodyPr/>
        <a:lstStyle/>
        <a:p>
          <a:endParaRPr lang="en-GB">
            <a:solidFill>
              <a:srgbClr val="000000"/>
            </a:solidFill>
          </a:endParaRPr>
        </a:p>
      </dgm:t>
    </dgm:pt>
    <dgm:pt modelId="{2D972B47-10DC-1A45-A187-D6640B454BEB}" type="parTrans" cxnId="{2152A65B-9C98-A049-B787-BEFD4055EECC}">
      <dgm:prSet/>
      <dgm:spPr/>
      <dgm:t>
        <a:bodyPr/>
        <a:lstStyle/>
        <a:p>
          <a:endParaRPr lang="en-GB">
            <a:solidFill>
              <a:srgbClr val="000000"/>
            </a:solidFill>
          </a:endParaRPr>
        </a:p>
      </dgm:t>
    </dgm:pt>
    <dgm:pt modelId="{6DFD45A3-4933-8541-B051-B22DBD9561CD}">
      <dgm:prSet phldrT="[Text]"/>
      <dgm:spPr/>
      <dgm:t>
        <a:bodyPr/>
        <a:lstStyle/>
        <a:p>
          <a:r>
            <a:rPr lang="en-GB" dirty="0" err="1" smtClean="0">
              <a:solidFill>
                <a:srgbClr val="000000"/>
              </a:solidFill>
            </a:rPr>
            <a:t>Fakta</a:t>
          </a:r>
          <a:endParaRPr lang="en-GB" dirty="0">
            <a:solidFill>
              <a:srgbClr val="000000"/>
            </a:solidFill>
          </a:endParaRPr>
        </a:p>
      </dgm:t>
    </dgm:pt>
    <dgm:pt modelId="{1B2D416F-D5FB-6647-94F0-39F72A310D25}" type="sibTrans" cxnId="{04FFDFFE-F6D7-394F-9B60-EDB9B9CFEBCE}">
      <dgm:prSet/>
      <dgm:spPr/>
      <dgm:t>
        <a:bodyPr/>
        <a:lstStyle/>
        <a:p>
          <a:endParaRPr lang="en-GB">
            <a:solidFill>
              <a:srgbClr val="000000"/>
            </a:solidFill>
          </a:endParaRPr>
        </a:p>
      </dgm:t>
    </dgm:pt>
    <dgm:pt modelId="{49027B92-6219-524C-8211-E4FDEEEA8C3E}" type="parTrans" cxnId="{04FFDFFE-F6D7-394F-9B60-EDB9B9CFEBCE}">
      <dgm:prSet/>
      <dgm:spPr/>
      <dgm:t>
        <a:bodyPr/>
        <a:lstStyle/>
        <a:p>
          <a:endParaRPr lang="en-GB">
            <a:solidFill>
              <a:srgbClr val="000000"/>
            </a:solidFill>
          </a:endParaRPr>
        </a:p>
      </dgm:t>
    </dgm:pt>
    <dgm:pt modelId="{743F8251-9813-0449-B612-1BEA6D92F035}">
      <dgm:prSet phldrT="[Text]"/>
      <dgm:spPr>
        <a:solidFill>
          <a:schemeClr val="bg1">
            <a:lumMod val="50000"/>
          </a:schemeClr>
        </a:solidFill>
      </dgm:spPr>
      <dgm:t>
        <a:bodyPr/>
        <a:lstStyle/>
        <a:p>
          <a:r>
            <a:rPr lang="en-GB" dirty="0" err="1" smtClean="0">
              <a:solidFill>
                <a:srgbClr val="000000"/>
              </a:solidFill>
            </a:rPr>
            <a:t>Lettland</a:t>
          </a:r>
          <a:endParaRPr lang="en-GB" dirty="0">
            <a:solidFill>
              <a:srgbClr val="000000"/>
            </a:solidFill>
          </a:endParaRPr>
        </a:p>
      </dgm:t>
    </dgm:pt>
    <dgm:pt modelId="{A0D4E130-CCD4-044D-88D0-6B5D657C737B}" type="sibTrans" cxnId="{1236BF9F-B32A-3145-850B-AC80899F198B}">
      <dgm:prSet/>
      <dgm:spPr/>
      <dgm:t>
        <a:bodyPr/>
        <a:lstStyle/>
        <a:p>
          <a:endParaRPr lang="en-GB">
            <a:solidFill>
              <a:srgbClr val="000000"/>
            </a:solidFill>
          </a:endParaRPr>
        </a:p>
      </dgm:t>
    </dgm:pt>
    <dgm:pt modelId="{19970DA5-0FFD-9B45-A190-26AE6EE669DC}" type="parTrans" cxnId="{1236BF9F-B32A-3145-850B-AC80899F198B}">
      <dgm:prSet/>
      <dgm:spPr/>
      <dgm:t>
        <a:bodyPr/>
        <a:lstStyle/>
        <a:p>
          <a:endParaRPr lang="en-GB">
            <a:solidFill>
              <a:srgbClr val="000000"/>
            </a:solidFill>
          </a:endParaRPr>
        </a:p>
      </dgm:t>
    </dgm:pt>
    <dgm:pt modelId="{8061C6B8-F36A-3F44-BBA3-0B226A54CAE7}" type="pres">
      <dgm:prSet presAssocID="{8B5ADACB-2B04-BB4A-B296-14EFB20ED40F}" presName="Name0" presStyleCnt="0">
        <dgm:presLayoutVars>
          <dgm:dir/>
          <dgm:resizeHandles val="exact"/>
        </dgm:presLayoutVars>
      </dgm:prSet>
      <dgm:spPr/>
      <dgm:t>
        <a:bodyPr/>
        <a:lstStyle/>
        <a:p>
          <a:endParaRPr lang="en-US"/>
        </a:p>
      </dgm:t>
    </dgm:pt>
    <dgm:pt modelId="{2CA67ECF-82DE-5746-AEE6-C8C96C0C15F4}" type="pres">
      <dgm:prSet presAssocID="{743F8251-9813-0449-B612-1BEA6D92F035}" presName="parTxOnly" presStyleLbl="node1" presStyleIdx="0" presStyleCnt="5" custLinFactNeighborX="-48079">
        <dgm:presLayoutVars>
          <dgm:bulletEnabled val="1"/>
        </dgm:presLayoutVars>
      </dgm:prSet>
      <dgm:spPr/>
      <dgm:t>
        <a:bodyPr/>
        <a:lstStyle/>
        <a:p>
          <a:endParaRPr lang="en-GB"/>
        </a:p>
      </dgm:t>
    </dgm:pt>
    <dgm:pt modelId="{C670C43D-DBCE-3B40-9322-DB67F05E219C}" type="pres">
      <dgm:prSet presAssocID="{A0D4E130-CCD4-044D-88D0-6B5D657C737B}" presName="parSpace" presStyleCnt="0"/>
      <dgm:spPr/>
    </dgm:pt>
    <dgm:pt modelId="{EBF7D23D-DE3D-974A-A26C-9A3845D00960}" type="pres">
      <dgm:prSet presAssocID="{6DFD45A3-4933-8541-B051-B22DBD9561CD}" presName="parTxOnly" presStyleLbl="node1" presStyleIdx="1" presStyleCnt="5">
        <dgm:presLayoutVars>
          <dgm:bulletEnabled val="1"/>
        </dgm:presLayoutVars>
      </dgm:prSet>
      <dgm:spPr/>
      <dgm:t>
        <a:bodyPr/>
        <a:lstStyle/>
        <a:p>
          <a:endParaRPr lang="en-GB"/>
        </a:p>
      </dgm:t>
    </dgm:pt>
    <dgm:pt modelId="{62B29513-2BA2-7145-8333-744992A663F6}" type="pres">
      <dgm:prSet presAssocID="{1B2D416F-D5FB-6647-94F0-39F72A310D25}" presName="parSpace" presStyleCnt="0"/>
      <dgm:spPr/>
    </dgm:pt>
    <dgm:pt modelId="{C8426F17-017D-4244-B04A-8062675D812D}" type="pres">
      <dgm:prSet presAssocID="{AA9E6F6F-2C63-2F4D-B09C-E4DAD123717E}" presName="parTxOnly" presStyleLbl="node1" presStyleIdx="2" presStyleCnt="5">
        <dgm:presLayoutVars>
          <dgm:bulletEnabled val="1"/>
        </dgm:presLayoutVars>
      </dgm:prSet>
      <dgm:spPr/>
      <dgm:t>
        <a:bodyPr/>
        <a:lstStyle/>
        <a:p>
          <a:endParaRPr lang="en-GB"/>
        </a:p>
      </dgm:t>
    </dgm:pt>
    <dgm:pt modelId="{CB0FE1D2-8842-E341-932D-FBE9CAA72691}" type="pres">
      <dgm:prSet presAssocID="{375FBBA1-64BA-9044-8E9C-5A043BF895F6}" presName="parSpace" presStyleCnt="0"/>
      <dgm:spPr/>
    </dgm:pt>
    <dgm:pt modelId="{261A8396-B912-2743-97D8-CF322D9A1F77}" type="pres">
      <dgm:prSet presAssocID="{44F8F1CF-EAF8-1A45-A591-49142D8F3CC3}" presName="parTxOnly" presStyleLbl="node1" presStyleIdx="3" presStyleCnt="5">
        <dgm:presLayoutVars>
          <dgm:bulletEnabled val="1"/>
        </dgm:presLayoutVars>
      </dgm:prSet>
      <dgm:spPr/>
      <dgm:t>
        <a:bodyPr/>
        <a:lstStyle/>
        <a:p>
          <a:endParaRPr lang="en-GB"/>
        </a:p>
      </dgm:t>
    </dgm:pt>
    <dgm:pt modelId="{5AA9193E-BE38-F949-97A7-88464A72B0E2}" type="pres">
      <dgm:prSet presAssocID="{0701C180-4A19-DC40-99C8-F42C282EFF8E}" presName="parSpace" presStyleCnt="0"/>
      <dgm:spPr/>
    </dgm:pt>
    <dgm:pt modelId="{DB18BB49-7BAB-3046-834A-F4C33A2CB983}" type="pres">
      <dgm:prSet presAssocID="{5C9D722E-DDBA-D34D-B111-B315EC8278D2}" presName="parTxOnly" presStyleLbl="node1" presStyleIdx="4" presStyleCnt="5">
        <dgm:presLayoutVars>
          <dgm:bulletEnabled val="1"/>
        </dgm:presLayoutVars>
      </dgm:prSet>
      <dgm:spPr/>
      <dgm:t>
        <a:bodyPr/>
        <a:lstStyle/>
        <a:p>
          <a:endParaRPr lang="en-GB"/>
        </a:p>
      </dgm:t>
    </dgm:pt>
  </dgm:ptLst>
  <dgm:cxnLst>
    <dgm:cxn modelId="{92084875-3809-574D-BA72-DBDDAE027411}" type="presOf" srcId="{743F8251-9813-0449-B612-1BEA6D92F035}" destId="{2CA67ECF-82DE-5746-AEE6-C8C96C0C15F4}" srcOrd="0" destOrd="0" presId="urn:microsoft.com/office/officeart/2005/8/layout/hChevron3"/>
    <dgm:cxn modelId="{449DAD8F-B107-4E4D-8600-969022767E6F}" srcId="{8B5ADACB-2B04-BB4A-B296-14EFB20ED40F}" destId="{44F8F1CF-EAF8-1A45-A591-49142D8F3CC3}" srcOrd="3" destOrd="0" parTransId="{BADDD637-8750-E444-AE16-D37C2F4F7DBD}" sibTransId="{0701C180-4A19-DC40-99C8-F42C282EFF8E}"/>
    <dgm:cxn modelId="{1236BF9F-B32A-3145-850B-AC80899F198B}" srcId="{8B5ADACB-2B04-BB4A-B296-14EFB20ED40F}" destId="{743F8251-9813-0449-B612-1BEA6D92F035}" srcOrd="0" destOrd="0" parTransId="{19970DA5-0FFD-9B45-A190-26AE6EE669DC}" sibTransId="{A0D4E130-CCD4-044D-88D0-6B5D657C737B}"/>
    <dgm:cxn modelId="{6463B7EE-ED51-084A-B88A-F305F5B8C338}" type="presOf" srcId="{AA9E6F6F-2C63-2F4D-B09C-E4DAD123717E}" destId="{C8426F17-017D-4244-B04A-8062675D812D}" srcOrd="0" destOrd="0" presId="urn:microsoft.com/office/officeart/2005/8/layout/hChevron3"/>
    <dgm:cxn modelId="{7ADA3292-315F-3648-91CD-84D39810BF21}" type="presOf" srcId="{44F8F1CF-EAF8-1A45-A591-49142D8F3CC3}" destId="{261A8396-B912-2743-97D8-CF322D9A1F77}" srcOrd="0" destOrd="0" presId="urn:microsoft.com/office/officeart/2005/8/layout/hChevron3"/>
    <dgm:cxn modelId="{2152A65B-9C98-A049-B787-BEFD4055EECC}" srcId="{8B5ADACB-2B04-BB4A-B296-14EFB20ED40F}" destId="{AA9E6F6F-2C63-2F4D-B09C-E4DAD123717E}" srcOrd="2" destOrd="0" parTransId="{2D972B47-10DC-1A45-A187-D6640B454BEB}" sibTransId="{375FBBA1-64BA-9044-8E9C-5A043BF895F6}"/>
    <dgm:cxn modelId="{20E1B678-9701-DD4F-9C1D-9E448102D43F}" type="presOf" srcId="{5C9D722E-DDBA-D34D-B111-B315EC8278D2}" destId="{DB18BB49-7BAB-3046-834A-F4C33A2CB983}" srcOrd="0" destOrd="0" presId="urn:microsoft.com/office/officeart/2005/8/layout/hChevron3"/>
    <dgm:cxn modelId="{04FFDFFE-F6D7-394F-9B60-EDB9B9CFEBCE}" srcId="{8B5ADACB-2B04-BB4A-B296-14EFB20ED40F}" destId="{6DFD45A3-4933-8541-B051-B22DBD9561CD}" srcOrd="1" destOrd="0" parTransId="{49027B92-6219-524C-8211-E4FDEEEA8C3E}" sibTransId="{1B2D416F-D5FB-6647-94F0-39F72A310D25}"/>
    <dgm:cxn modelId="{777DDB7F-A57B-C847-AA24-BADA9C241F31}" type="presOf" srcId="{6DFD45A3-4933-8541-B051-B22DBD9561CD}" destId="{EBF7D23D-DE3D-974A-A26C-9A3845D00960}" srcOrd="0" destOrd="0" presId="urn:microsoft.com/office/officeart/2005/8/layout/hChevron3"/>
    <dgm:cxn modelId="{5F7F5A59-83B0-E247-8A84-510FE359660C}" srcId="{8B5ADACB-2B04-BB4A-B296-14EFB20ED40F}" destId="{5C9D722E-DDBA-D34D-B111-B315EC8278D2}" srcOrd="4" destOrd="0" parTransId="{AE3A2F55-3F97-9743-924F-065B50F7BC18}" sibTransId="{F8096601-5603-314B-996D-5F57CF7F799C}"/>
    <dgm:cxn modelId="{5C182230-1CE4-204F-9A9F-B2C3693163F6}" type="presOf" srcId="{8B5ADACB-2B04-BB4A-B296-14EFB20ED40F}" destId="{8061C6B8-F36A-3F44-BBA3-0B226A54CAE7}" srcOrd="0" destOrd="0" presId="urn:microsoft.com/office/officeart/2005/8/layout/hChevron3"/>
    <dgm:cxn modelId="{FCB8B4DF-D3CC-5742-A207-B790714879E7}" type="presParOf" srcId="{8061C6B8-F36A-3F44-BBA3-0B226A54CAE7}" destId="{2CA67ECF-82DE-5746-AEE6-C8C96C0C15F4}" srcOrd="0" destOrd="0" presId="urn:microsoft.com/office/officeart/2005/8/layout/hChevron3"/>
    <dgm:cxn modelId="{72B68B97-24CE-C144-AD2F-A0A29E728855}" type="presParOf" srcId="{8061C6B8-F36A-3F44-BBA3-0B226A54CAE7}" destId="{C670C43D-DBCE-3B40-9322-DB67F05E219C}" srcOrd="1" destOrd="0" presId="urn:microsoft.com/office/officeart/2005/8/layout/hChevron3"/>
    <dgm:cxn modelId="{BFE63C93-72AA-A140-9B1F-EF3BDD2C5977}" type="presParOf" srcId="{8061C6B8-F36A-3F44-BBA3-0B226A54CAE7}" destId="{EBF7D23D-DE3D-974A-A26C-9A3845D00960}" srcOrd="2" destOrd="0" presId="urn:microsoft.com/office/officeart/2005/8/layout/hChevron3"/>
    <dgm:cxn modelId="{34919265-84A3-5E44-A023-68124E6BB2B1}" type="presParOf" srcId="{8061C6B8-F36A-3F44-BBA3-0B226A54CAE7}" destId="{62B29513-2BA2-7145-8333-744992A663F6}" srcOrd="3" destOrd="0" presId="urn:microsoft.com/office/officeart/2005/8/layout/hChevron3"/>
    <dgm:cxn modelId="{8EE07522-603F-544F-A380-B366AC71BE64}" type="presParOf" srcId="{8061C6B8-F36A-3F44-BBA3-0B226A54CAE7}" destId="{C8426F17-017D-4244-B04A-8062675D812D}" srcOrd="4" destOrd="0" presId="urn:microsoft.com/office/officeart/2005/8/layout/hChevron3"/>
    <dgm:cxn modelId="{5959D3D2-5A47-8C46-A4AC-CF5B84EB2ABA}" type="presParOf" srcId="{8061C6B8-F36A-3F44-BBA3-0B226A54CAE7}" destId="{CB0FE1D2-8842-E341-932D-FBE9CAA72691}" srcOrd="5" destOrd="0" presId="urn:microsoft.com/office/officeart/2005/8/layout/hChevron3"/>
    <dgm:cxn modelId="{EEC28D11-9633-5745-AFAE-0C5833CF22D0}" type="presParOf" srcId="{8061C6B8-F36A-3F44-BBA3-0B226A54CAE7}" destId="{261A8396-B912-2743-97D8-CF322D9A1F77}" srcOrd="6" destOrd="0" presId="urn:microsoft.com/office/officeart/2005/8/layout/hChevron3"/>
    <dgm:cxn modelId="{802EA289-8A60-4143-BD44-3126DBA0EF26}" type="presParOf" srcId="{8061C6B8-F36A-3F44-BBA3-0B226A54CAE7}" destId="{5AA9193E-BE38-F949-97A7-88464A72B0E2}" srcOrd="7" destOrd="0" presId="urn:microsoft.com/office/officeart/2005/8/layout/hChevron3"/>
    <dgm:cxn modelId="{912F5231-2127-6B40-8F52-31B3EF125E56}" type="presParOf" srcId="{8061C6B8-F36A-3F44-BBA3-0B226A54CAE7}" destId="{DB18BB49-7BAB-3046-834A-F4C33A2CB983}" srcOrd="8" destOrd="0" presId="urn:microsoft.com/office/officeart/2005/8/layout/hChevron3"/>
  </dgm:cxnLst>
  <dgm:bg/>
  <dgm:whole/>
  <dgm:extLst>
    <a:ext uri="http://schemas.microsoft.com/office/drawing/2008/diagram">
      <dsp:dataModelExt xmlns:dsp="http://schemas.microsoft.com/office/drawing/2008/diagram" xmlns:a="http://schemas.openxmlformats.org/drawingml/2006/main" xmlns:dgm="http://schemas.openxmlformats.org/drawingml/2006/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B5ADACB-2B04-BB4A-B296-14EFB20ED40F}" type="doc">
      <dgm:prSet loTypeId="urn:microsoft.com/office/officeart/2005/8/layout/hChevron3" loCatId="" qsTypeId="urn:microsoft.com/office/officeart/2005/8/quickstyle/simple4" qsCatId="simple" csTypeId="urn:microsoft.com/office/officeart/2005/8/colors/accent1_2" csCatId="accent1" phldr="1"/>
      <dgm:spPr/>
      <dgm:t>
        <a:bodyPr/>
        <a:lstStyle/>
        <a:p>
          <a:endParaRPr lang="en-US"/>
        </a:p>
      </dgm:t>
    </dgm:pt>
    <dgm:pt modelId="{5C9D722E-DDBA-D34D-B111-B315EC8278D2}">
      <dgm:prSet/>
      <dgm:spPr/>
      <dgm:t>
        <a:bodyPr/>
        <a:lstStyle/>
        <a:p>
          <a:r>
            <a:rPr lang="en-GB" dirty="0" err="1" smtClean="0">
              <a:solidFill>
                <a:srgbClr val="000000"/>
              </a:solidFill>
            </a:rPr>
            <a:t>Bilder</a:t>
          </a:r>
          <a:endParaRPr lang="en-GB" dirty="0" smtClean="0">
            <a:solidFill>
              <a:srgbClr val="000000"/>
            </a:solidFill>
          </a:endParaRPr>
        </a:p>
        <a:p>
          <a:endParaRPr lang="en-GB" dirty="0">
            <a:solidFill>
              <a:srgbClr val="000000"/>
            </a:solidFill>
          </a:endParaRPr>
        </a:p>
      </dgm:t>
    </dgm:pt>
    <dgm:pt modelId="{F8096601-5603-314B-996D-5F57CF7F799C}" type="sibTrans" cxnId="{5F7F5A59-83B0-E247-8A84-510FE359660C}">
      <dgm:prSet/>
      <dgm:spPr/>
      <dgm:t>
        <a:bodyPr/>
        <a:lstStyle/>
        <a:p>
          <a:endParaRPr lang="en-GB">
            <a:solidFill>
              <a:srgbClr val="000000"/>
            </a:solidFill>
          </a:endParaRPr>
        </a:p>
      </dgm:t>
    </dgm:pt>
    <dgm:pt modelId="{AE3A2F55-3F97-9743-924F-065B50F7BC18}" type="parTrans" cxnId="{5F7F5A59-83B0-E247-8A84-510FE359660C}">
      <dgm:prSet/>
      <dgm:spPr/>
      <dgm:t>
        <a:bodyPr/>
        <a:lstStyle/>
        <a:p>
          <a:endParaRPr lang="en-GB">
            <a:solidFill>
              <a:srgbClr val="000000"/>
            </a:solidFill>
          </a:endParaRPr>
        </a:p>
      </dgm:t>
    </dgm:pt>
    <dgm:pt modelId="{44F8F1CF-EAF8-1A45-A591-49142D8F3CC3}">
      <dgm:prSet/>
      <dgm:spPr/>
      <dgm:t>
        <a:bodyPr/>
        <a:lstStyle/>
        <a:p>
          <a:r>
            <a:rPr lang="en-GB" dirty="0" err="1" smtClean="0">
              <a:solidFill>
                <a:srgbClr val="000000"/>
              </a:solidFill>
            </a:rPr>
            <a:t>Sevärdigheter</a:t>
          </a:r>
          <a:endParaRPr lang="en-GB" dirty="0">
            <a:solidFill>
              <a:srgbClr val="000000"/>
            </a:solidFill>
          </a:endParaRPr>
        </a:p>
      </dgm:t>
    </dgm:pt>
    <dgm:pt modelId="{0701C180-4A19-DC40-99C8-F42C282EFF8E}" type="sibTrans" cxnId="{449DAD8F-B107-4E4D-8600-969022767E6F}">
      <dgm:prSet/>
      <dgm:spPr/>
      <dgm:t>
        <a:bodyPr/>
        <a:lstStyle/>
        <a:p>
          <a:endParaRPr lang="en-GB">
            <a:solidFill>
              <a:srgbClr val="000000"/>
            </a:solidFill>
          </a:endParaRPr>
        </a:p>
      </dgm:t>
    </dgm:pt>
    <dgm:pt modelId="{BADDD637-8750-E444-AE16-D37C2F4F7DBD}" type="parTrans" cxnId="{449DAD8F-B107-4E4D-8600-969022767E6F}">
      <dgm:prSet/>
      <dgm:spPr/>
      <dgm:t>
        <a:bodyPr/>
        <a:lstStyle/>
        <a:p>
          <a:endParaRPr lang="en-GB">
            <a:solidFill>
              <a:srgbClr val="000000"/>
            </a:solidFill>
          </a:endParaRPr>
        </a:p>
      </dgm:t>
    </dgm:pt>
    <dgm:pt modelId="{AA9E6F6F-2C63-2F4D-B09C-E4DAD123717E}">
      <dgm:prSet phldrT="[Text]"/>
      <dgm:spPr/>
      <dgm:t>
        <a:bodyPr/>
        <a:lstStyle/>
        <a:p>
          <a:r>
            <a:rPr lang="en-GB" dirty="0" err="1" smtClean="0">
              <a:solidFill>
                <a:srgbClr val="000000"/>
              </a:solidFill>
            </a:rPr>
            <a:t>Fakta</a:t>
          </a:r>
          <a:endParaRPr lang="en-GB" dirty="0">
            <a:solidFill>
              <a:srgbClr val="000000"/>
            </a:solidFill>
          </a:endParaRPr>
        </a:p>
      </dgm:t>
    </dgm:pt>
    <dgm:pt modelId="{375FBBA1-64BA-9044-8E9C-5A043BF895F6}" type="sibTrans" cxnId="{2152A65B-9C98-A049-B787-BEFD4055EECC}">
      <dgm:prSet/>
      <dgm:spPr/>
      <dgm:t>
        <a:bodyPr/>
        <a:lstStyle/>
        <a:p>
          <a:endParaRPr lang="en-GB">
            <a:solidFill>
              <a:srgbClr val="000000"/>
            </a:solidFill>
          </a:endParaRPr>
        </a:p>
      </dgm:t>
    </dgm:pt>
    <dgm:pt modelId="{2D972B47-10DC-1A45-A187-D6640B454BEB}" type="parTrans" cxnId="{2152A65B-9C98-A049-B787-BEFD4055EECC}">
      <dgm:prSet/>
      <dgm:spPr/>
      <dgm:t>
        <a:bodyPr/>
        <a:lstStyle/>
        <a:p>
          <a:endParaRPr lang="en-GB">
            <a:solidFill>
              <a:srgbClr val="000000"/>
            </a:solidFill>
          </a:endParaRPr>
        </a:p>
      </dgm:t>
    </dgm:pt>
    <dgm:pt modelId="{6DFD45A3-4933-8541-B051-B22DBD9561CD}">
      <dgm:prSet phldrT="[Text]"/>
      <dgm:spPr/>
      <dgm:t>
        <a:bodyPr/>
        <a:lstStyle/>
        <a:p>
          <a:r>
            <a:rPr lang="en-GB" dirty="0" err="1" smtClean="0">
              <a:solidFill>
                <a:srgbClr val="000000"/>
              </a:solidFill>
            </a:rPr>
            <a:t>Fakta</a:t>
          </a:r>
          <a:endParaRPr lang="en-GB" dirty="0">
            <a:solidFill>
              <a:srgbClr val="000000"/>
            </a:solidFill>
          </a:endParaRPr>
        </a:p>
      </dgm:t>
    </dgm:pt>
    <dgm:pt modelId="{1B2D416F-D5FB-6647-94F0-39F72A310D25}" type="sibTrans" cxnId="{04FFDFFE-F6D7-394F-9B60-EDB9B9CFEBCE}">
      <dgm:prSet/>
      <dgm:spPr/>
      <dgm:t>
        <a:bodyPr/>
        <a:lstStyle/>
        <a:p>
          <a:endParaRPr lang="en-GB">
            <a:solidFill>
              <a:srgbClr val="000000"/>
            </a:solidFill>
          </a:endParaRPr>
        </a:p>
      </dgm:t>
    </dgm:pt>
    <dgm:pt modelId="{49027B92-6219-524C-8211-E4FDEEEA8C3E}" type="parTrans" cxnId="{04FFDFFE-F6D7-394F-9B60-EDB9B9CFEBCE}">
      <dgm:prSet/>
      <dgm:spPr/>
      <dgm:t>
        <a:bodyPr/>
        <a:lstStyle/>
        <a:p>
          <a:endParaRPr lang="en-GB">
            <a:solidFill>
              <a:srgbClr val="000000"/>
            </a:solidFill>
          </a:endParaRPr>
        </a:p>
      </dgm:t>
    </dgm:pt>
    <dgm:pt modelId="{743F8251-9813-0449-B612-1BEA6D92F035}">
      <dgm:prSet phldrT="[Text]"/>
      <dgm:spPr>
        <a:solidFill>
          <a:schemeClr val="bg1">
            <a:lumMod val="50000"/>
          </a:schemeClr>
        </a:solidFill>
      </dgm:spPr>
      <dgm:t>
        <a:bodyPr/>
        <a:lstStyle/>
        <a:p>
          <a:r>
            <a:rPr lang="en-GB" dirty="0" err="1" smtClean="0">
              <a:solidFill>
                <a:srgbClr val="000000"/>
              </a:solidFill>
            </a:rPr>
            <a:t>Lettland</a:t>
          </a:r>
          <a:endParaRPr lang="en-GB" dirty="0">
            <a:solidFill>
              <a:srgbClr val="000000"/>
            </a:solidFill>
          </a:endParaRPr>
        </a:p>
      </dgm:t>
    </dgm:pt>
    <dgm:pt modelId="{A0D4E130-CCD4-044D-88D0-6B5D657C737B}" type="sibTrans" cxnId="{1236BF9F-B32A-3145-850B-AC80899F198B}">
      <dgm:prSet/>
      <dgm:spPr/>
      <dgm:t>
        <a:bodyPr/>
        <a:lstStyle/>
        <a:p>
          <a:endParaRPr lang="en-GB">
            <a:solidFill>
              <a:srgbClr val="000000"/>
            </a:solidFill>
          </a:endParaRPr>
        </a:p>
      </dgm:t>
    </dgm:pt>
    <dgm:pt modelId="{19970DA5-0FFD-9B45-A190-26AE6EE669DC}" type="parTrans" cxnId="{1236BF9F-B32A-3145-850B-AC80899F198B}">
      <dgm:prSet/>
      <dgm:spPr/>
      <dgm:t>
        <a:bodyPr/>
        <a:lstStyle/>
        <a:p>
          <a:endParaRPr lang="en-GB">
            <a:solidFill>
              <a:srgbClr val="000000"/>
            </a:solidFill>
          </a:endParaRPr>
        </a:p>
      </dgm:t>
    </dgm:pt>
    <dgm:pt modelId="{8061C6B8-F36A-3F44-BBA3-0B226A54CAE7}" type="pres">
      <dgm:prSet presAssocID="{8B5ADACB-2B04-BB4A-B296-14EFB20ED40F}" presName="Name0" presStyleCnt="0">
        <dgm:presLayoutVars>
          <dgm:dir/>
          <dgm:resizeHandles val="exact"/>
        </dgm:presLayoutVars>
      </dgm:prSet>
      <dgm:spPr/>
      <dgm:t>
        <a:bodyPr/>
        <a:lstStyle/>
        <a:p>
          <a:endParaRPr lang="en-US"/>
        </a:p>
      </dgm:t>
    </dgm:pt>
    <dgm:pt modelId="{2CA67ECF-82DE-5746-AEE6-C8C96C0C15F4}" type="pres">
      <dgm:prSet presAssocID="{743F8251-9813-0449-B612-1BEA6D92F035}" presName="parTxOnly" presStyleLbl="node1" presStyleIdx="0" presStyleCnt="5" custLinFactNeighborX="-48079">
        <dgm:presLayoutVars>
          <dgm:bulletEnabled val="1"/>
        </dgm:presLayoutVars>
      </dgm:prSet>
      <dgm:spPr/>
      <dgm:t>
        <a:bodyPr/>
        <a:lstStyle/>
        <a:p>
          <a:endParaRPr lang="en-GB"/>
        </a:p>
      </dgm:t>
    </dgm:pt>
    <dgm:pt modelId="{C670C43D-DBCE-3B40-9322-DB67F05E219C}" type="pres">
      <dgm:prSet presAssocID="{A0D4E130-CCD4-044D-88D0-6B5D657C737B}" presName="parSpace" presStyleCnt="0"/>
      <dgm:spPr/>
    </dgm:pt>
    <dgm:pt modelId="{EBF7D23D-DE3D-974A-A26C-9A3845D00960}" type="pres">
      <dgm:prSet presAssocID="{6DFD45A3-4933-8541-B051-B22DBD9561CD}" presName="parTxOnly" presStyleLbl="node1" presStyleIdx="1" presStyleCnt="5">
        <dgm:presLayoutVars>
          <dgm:bulletEnabled val="1"/>
        </dgm:presLayoutVars>
      </dgm:prSet>
      <dgm:spPr/>
      <dgm:t>
        <a:bodyPr/>
        <a:lstStyle/>
        <a:p>
          <a:endParaRPr lang="en-GB"/>
        </a:p>
      </dgm:t>
    </dgm:pt>
    <dgm:pt modelId="{62B29513-2BA2-7145-8333-744992A663F6}" type="pres">
      <dgm:prSet presAssocID="{1B2D416F-D5FB-6647-94F0-39F72A310D25}" presName="parSpace" presStyleCnt="0"/>
      <dgm:spPr/>
    </dgm:pt>
    <dgm:pt modelId="{C8426F17-017D-4244-B04A-8062675D812D}" type="pres">
      <dgm:prSet presAssocID="{AA9E6F6F-2C63-2F4D-B09C-E4DAD123717E}" presName="parTxOnly" presStyleLbl="node1" presStyleIdx="2" presStyleCnt="5">
        <dgm:presLayoutVars>
          <dgm:bulletEnabled val="1"/>
        </dgm:presLayoutVars>
      </dgm:prSet>
      <dgm:spPr/>
      <dgm:t>
        <a:bodyPr/>
        <a:lstStyle/>
        <a:p>
          <a:endParaRPr lang="en-GB"/>
        </a:p>
      </dgm:t>
    </dgm:pt>
    <dgm:pt modelId="{CB0FE1D2-8842-E341-932D-FBE9CAA72691}" type="pres">
      <dgm:prSet presAssocID="{375FBBA1-64BA-9044-8E9C-5A043BF895F6}" presName="parSpace" presStyleCnt="0"/>
      <dgm:spPr/>
    </dgm:pt>
    <dgm:pt modelId="{261A8396-B912-2743-97D8-CF322D9A1F77}" type="pres">
      <dgm:prSet presAssocID="{44F8F1CF-EAF8-1A45-A591-49142D8F3CC3}" presName="parTxOnly" presStyleLbl="node1" presStyleIdx="3" presStyleCnt="5">
        <dgm:presLayoutVars>
          <dgm:bulletEnabled val="1"/>
        </dgm:presLayoutVars>
      </dgm:prSet>
      <dgm:spPr/>
      <dgm:t>
        <a:bodyPr/>
        <a:lstStyle/>
        <a:p>
          <a:endParaRPr lang="en-GB"/>
        </a:p>
      </dgm:t>
    </dgm:pt>
    <dgm:pt modelId="{5AA9193E-BE38-F949-97A7-88464A72B0E2}" type="pres">
      <dgm:prSet presAssocID="{0701C180-4A19-DC40-99C8-F42C282EFF8E}" presName="parSpace" presStyleCnt="0"/>
      <dgm:spPr/>
    </dgm:pt>
    <dgm:pt modelId="{DB18BB49-7BAB-3046-834A-F4C33A2CB983}" type="pres">
      <dgm:prSet presAssocID="{5C9D722E-DDBA-D34D-B111-B315EC8278D2}" presName="parTxOnly" presStyleLbl="node1" presStyleIdx="4" presStyleCnt="5">
        <dgm:presLayoutVars>
          <dgm:bulletEnabled val="1"/>
        </dgm:presLayoutVars>
      </dgm:prSet>
      <dgm:spPr/>
      <dgm:t>
        <a:bodyPr/>
        <a:lstStyle/>
        <a:p>
          <a:endParaRPr lang="en-GB"/>
        </a:p>
      </dgm:t>
    </dgm:pt>
  </dgm:ptLst>
  <dgm:cxnLst>
    <dgm:cxn modelId="{7FFCBCE1-C285-984B-B9C3-511E2FA2D4ED}" type="presOf" srcId="{44F8F1CF-EAF8-1A45-A591-49142D8F3CC3}" destId="{261A8396-B912-2743-97D8-CF322D9A1F77}" srcOrd="0" destOrd="0" presId="urn:microsoft.com/office/officeart/2005/8/layout/hChevron3"/>
    <dgm:cxn modelId="{449DAD8F-B107-4E4D-8600-969022767E6F}" srcId="{8B5ADACB-2B04-BB4A-B296-14EFB20ED40F}" destId="{44F8F1CF-EAF8-1A45-A591-49142D8F3CC3}" srcOrd="3" destOrd="0" parTransId="{BADDD637-8750-E444-AE16-D37C2F4F7DBD}" sibTransId="{0701C180-4A19-DC40-99C8-F42C282EFF8E}"/>
    <dgm:cxn modelId="{1236BF9F-B32A-3145-850B-AC80899F198B}" srcId="{8B5ADACB-2B04-BB4A-B296-14EFB20ED40F}" destId="{743F8251-9813-0449-B612-1BEA6D92F035}" srcOrd="0" destOrd="0" parTransId="{19970DA5-0FFD-9B45-A190-26AE6EE669DC}" sibTransId="{A0D4E130-CCD4-044D-88D0-6B5D657C737B}"/>
    <dgm:cxn modelId="{B460B5F7-F380-2D42-B756-1FFA3EED6C40}" type="presOf" srcId="{5C9D722E-DDBA-D34D-B111-B315EC8278D2}" destId="{DB18BB49-7BAB-3046-834A-F4C33A2CB983}" srcOrd="0" destOrd="0" presId="urn:microsoft.com/office/officeart/2005/8/layout/hChevron3"/>
    <dgm:cxn modelId="{2152A65B-9C98-A049-B787-BEFD4055EECC}" srcId="{8B5ADACB-2B04-BB4A-B296-14EFB20ED40F}" destId="{AA9E6F6F-2C63-2F4D-B09C-E4DAD123717E}" srcOrd="2" destOrd="0" parTransId="{2D972B47-10DC-1A45-A187-D6640B454BEB}" sibTransId="{375FBBA1-64BA-9044-8E9C-5A043BF895F6}"/>
    <dgm:cxn modelId="{EAB5BB52-E7B1-EC41-B469-EAC83E65105F}" type="presOf" srcId="{743F8251-9813-0449-B612-1BEA6D92F035}" destId="{2CA67ECF-82DE-5746-AEE6-C8C96C0C15F4}" srcOrd="0" destOrd="0" presId="urn:microsoft.com/office/officeart/2005/8/layout/hChevron3"/>
    <dgm:cxn modelId="{780ADF6C-B677-F044-9C31-5B2BECA81B60}" type="presOf" srcId="{6DFD45A3-4933-8541-B051-B22DBD9561CD}" destId="{EBF7D23D-DE3D-974A-A26C-9A3845D00960}" srcOrd="0" destOrd="0" presId="urn:microsoft.com/office/officeart/2005/8/layout/hChevron3"/>
    <dgm:cxn modelId="{39D30732-B908-1D4A-9AE8-62D35BC13F65}" type="presOf" srcId="{8B5ADACB-2B04-BB4A-B296-14EFB20ED40F}" destId="{8061C6B8-F36A-3F44-BBA3-0B226A54CAE7}" srcOrd="0" destOrd="0" presId="urn:microsoft.com/office/officeart/2005/8/layout/hChevron3"/>
    <dgm:cxn modelId="{04FFDFFE-F6D7-394F-9B60-EDB9B9CFEBCE}" srcId="{8B5ADACB-2B04-BB4A-B296-14EFB20ED40F}" destId="{6DFD45A3-4933-8541-B051-B22DBD9561CD}" srcOrd="1" destOrd="0" parTransId="{49027B92-6219-524C-8211-E4FDEEEA8C3E}" sibTransId="{1B2D416F-D5FB-6647-94F0-39F72A310D25}"/>
    <dgm:cxn modelId="{342139D4-45DB-6049-95F5-182875C9C75A}" type="presOf" srcId="{AA9E6F6F-2C63-2F4D-B09C-E4DAD123717E}" destId="{C8426F17-017D-4244-B04A-8062675D812D}" srcOrd="0" destOrd="0" presId="urn:microsoft.com/office/officeart/2005/8/layout/hChevron3"/>
    <dgm:cxn modelId="{5F7F5A59-83B0-E247-8A84-510FE359660C}" srcId="{8B5ADACB-2B04-BB4A-B296-14EFB20ED40F}" destId="{5C9D722E-DDBA-D34D-B111-B315EC8278D2}" srcOrd="4" destOrd="0" parTransId="{AE3A2F55-3F97-9743-924F-065B50F7BC18}" sibTransId="{F8096601-5603-314B-996D-5F57CF7F799C}"/>
    <dgm:cxn modelId="{0557679B-FB1A-6945-AF31-5FCEB490E9EC}" type="presParOf" srcId="{8061C6B8-F36A-3F44-BBA3-0B226A54CAE7}" destId="{2CA67ECF-82DE-5746-AEE6-C8C96C0C15F4}" srcOrd="0" destOrd="0" presId="urn:microsoft.com/office/officeart/2005/8/layout/hChevron3"/>
    <dgm:cxn modelId="{6F56A427-41D6-9448-8D45-A9788D16F7F4}" type="presParOf" srcId="{8061C6B8-F36A-3F44-BBA3-0B226A54CAE7}" destId="{C670C43D-DBCE-3B40-9322-DB67F05E219C}" srcOrd="1" destOrd="0" presId="urn:microsoft.com/office/officeart/2005/8/layout/hChevron3"/>
    <dgm:cxn modelId="{B0523496-67F2-EE41-9E68-BF6C5D75B3F1}" type="presParOf" srcId="{8061C6B8-F36A-3F44-BBA3-0B226A54CAE7}" destId="{EBF7D23D-DE3D-974A-A26C-9A3845D00960}" srcOrd="2" destOrd="0" presId="urn:microsoft.com/office/officeart/2005/8/layout/hChevron3"/>
    <dgm:cxn modelId="{ED4CEE50-C954-5B43-B313-D5130A68FD2C}" type="presParOf" srcId="{8061C6B8-F36A-3F44-BBA3-0B226A54CAE7}" destId="{62B29513-2BA2-7145-8333-744992A663F6}" srcOrd="3" destOrd="0" presId="urn:microsoft.com/office/officeart/2005/8/layout/hChevron3"/>
    <dgm:cxn modelId="{1AF7A29D-79D9-984F-8D46-6666A7C15B27}" type="presParOf" srcId="{8061C6B8-F36A-3F44-BBA3-0B226A54CAE7}" destId="{C8426F17-017D-4244-B04A-8062675D812D}" srcOrd="4" destOrd="0" presId="urn:microsoft.com/office/officeart/2005/8/layout/hChevron3"/>
    <dgm:cxn modelId="{9E815B76-61BF-1E41-96E8-858A1B6762F1}" type="presParOf" srcId="{8061C6B8-F36A-3F44-BBA3-0B226A54CAE7}" destId="{CB0FE1D2-8842-E341-932D-FBE9CAA72691}" srcOrd="5" destOrd="0" presId="urn:microsoft.com/office/officeart/2005/8/layout/hChevron3"/>
    <dgm:cxn modelId="{00148C86-BA8A-394C-9141-AD48E32F7214}" type="presParOf" srcId="{8061C6B8-F36A-3F44-BBA3-0B226A54CAE7}" destId="{261A8396-B912-2743-97D8-CF322D9A1F77}" srcOrd="6" destOrd="0" presId="urn:microsoft.com/office/officeart/2005/8/layout/hChevron3"/>
    <dgm:cxn modelId="{2C6FD2AA-436F-9C49-8956-75B55D6133EF}" type="presParOf" srcId="{8061C6B8-F36A-3F44-BBA3-0B226A54CAE7}" destId="{5AA9193E-BE38-F949-97A7-88464A72B0E2}" srcOrd="7" destOrd="0" presId="urn:microsoft.com/office/officeart/2005/8/layout/hChevron3"/>
    <dgm:cxn modelId="{2EEDB40B-EA7A-C143-8CA5-A0B7CC128CAA}" type="presParOf" srcId="{8061C6B8-F36A-3F44-BBA3-0B226A54CAE7}" destId="{DB18BB49-7BAB-3046-834A-F4C33A2CB983}" srcOrd="8" destOrd="0" presId="urn:microsoft.com/office/officeart/2005/8/layout/hChevron3"/>
  </dgm:cxnLst>
  <dgm:bg/>
  <dgm:whole/>
</dgm:dataModel>
</file>

<file path=ppt/diagrams/data3.xml><?xml version="1.0" encoding="utf-8"?>
<dgm:dataModel xmlns:dgm="http://schemas.openxmlformats.org/drawingml/2006/diagram" xmlns:a="http://schemas.openxmlformats.org/drawingml/2006/main">
  <dgm:ptLst>
    <dgm:pt modelId="{8B5ADACB-2B04-BB4A-B296-14EFB20ED40F}" type="doc">
      <dgm:prSet loTypeId="urn:microsoft.com/office/officeart/2005/8/layout/hChevron3" loCatId="" qsTypeId="urn:microsoft.com/office/officeart/2005/8/quickstyle/simple4" qsCatId="simple" csTypeId="urn:microsoft.com/office/officeart/2005/8/colors/accent1_2" csCatId="accent1" phldr="1"/>
      <dgm:spPr/>
    </dgm:pt>
    <dgm:pt modelId="{743F8251-9813-0449-B612-1BEA6D92F035}">
      <dgm:prSet phldrT="[Text]"/>
      <dgm:spPr/>
      <dgm:t>
        <a:bodyPr/>
        <a:lstStyle/>
        <a:p>
          <a:r>
            <a:rPr lang="en-GB" dirty="0" err="1" smtClean="0">
              <a:solidFill>
                <a:srgbClr val="000000"/>
              </a:solidFill>
            </a:rPr>
            <a:t>Lettland</a:t>
          </a:r>
          <a:endParaRPr lang="en-GB" dirty="0">
            <a:solidFill>
              <a:srgbClr val="000000"/>
            </a:solidFill>
          </a:endParaRPr>
        </a:p>
      </dgm:t>
    </dgm:pt>
    <dgm:pt modelId="{19970DA5-0FFD-9B45-A190-26AE6EE669DC}" type="parTrans" cxnId="{1236BF9F-B32A-3145-850B-AC80899F198B}">
      <dgm:prSet/>
      <dgm:spPr/>
      <dgm:t>
        <a:bodyPr/>
        <a:lstStyle/>
        <a:p>
          <a:endParaRPr lang="en-GB">
            <a:solidFill>
              <a:srgbClr val="000000"/>
            </a:solidFill>
          </a:endParaRPr>
        </a:p>
      </dgm:t>
    </dgm:pt>
    <dgm:pt modelId="{A0D4E130-CCD4-044D-88D0-6B5D657C737B}" type="sibTrans" cxnId="{1236BF9F-B32A-3145-850B-AC80899F198B}">
      <dgm:prSet/>
      <dgm:spPr/>
      <dgm:t>
        <a:bodyPr/>
        <a:lstStyle/>
        <a:p>
          <a:endParaRPr lang="en-GB">
            <a:solidFill>
              <a:srgbClr val="000000"/>
            </a:solidFill>
          </a:endParaRPr>
        </a:p>
      </dgm:t>
    </dgm:pt>
    <dgm:pt modelId="{6DFD45A3-4933-8541-B051-B22DBD9561CD}">
      <dgm:prSet phldrT="[Text]"/>
      <dgm:spPr>
        <a:solidFill>
          <a:schemeClr val="bg1">
            <a:lumMod val="50000"/>
          </a:schemeClr>
        </a:solidFill>
      </dgm:spPr>
      <dgm:t>
        <a:bodyPr/>
        <a:lstStyle/>
        <a:p>
          <a:r>
            <a:rPr lang="en-GB" dirty="0" err="1" smtClean="0">
              <a:solidFill>
                <a:srgbClr val="000000"/>
              </a:solidFill>
            </a:rPr>
            <a:t>Fakta</a:t>
          </a:r>
          <a:endParaRPr lang="en-GB" dirty="0">
            <a:solidFill>
              <a:srgbClr val="000000"/>
            </a:solidFill>
          </a:endParaRPr>
        </a:p>
      </dgm:t>
    </dgm:pt>
    <dgm:pt modelId="{49027B92-6219-524C-8211-E4FDEEEA8C3E}" type="parTrans" cxnId="{04FFDFFE-F6D7-394F-9B60-EDB9B9CFEBCE}">
      <dgm:prSet/>
      <dgm:spPr/>
      <dgm:t>
        <a:bodyPr/>
        <a:lstStyle/>
        <a:p>
          <a:endParaRPr lang="en-GB">
            <a:solidFill>
              <a:srgbClr val="000000"/>
            </a:solidFill>
          </a:endParaRPr>
        </a:p>
      </dgm:t>
    </dgm:pt>
    <dgm:pt modelId="{1B2D416F-D5FB-6647-94F0-39F72A310D25}" type="sibTrans" cxnId="{04FFDFFE-F6D7-394F-9B60-EDB9B9CFEBCE}">
      <dgm:prSet/>
      <dgm:spPr/>
      <dgm:t>
        <a:bodyPr/>
        <a:lstStyle/>
        <a:p>
          <a:endParaRPr lang="en-GB">
            <a:solidFill>
              <a:srgbClr val="000000"/>
            </a:solidFill>
          </a:endParaRPr>
        </a:p>
      </dgm:t>
    </dgm:pt>
    <dgm:pt modelId="{AA9E6F6F-2C63-2F4D-B09C-E4DAD123717E}">
      <dgm:prSet phldrT="[Text]"/>
      <dgm:spPr/>
      <dgm:t>
        <a:bodyPr/>
        <a:lstStyle/>
        <a:p>
          <a:r>
            <a:rPr lang="en-GB" dirty="0" err="1" smtClean="0">
              <a:solidFill>
                <a:srgbClr val="000000"/>
              </a:solidFill>
            </a:rPr>
            <a:t>Fakta</a:t>
          </a:r>
          <a:endParaRPr lang="en-GB" dirty="0">
            <a:solidFill>
              <a:srgbClr val="000000"/>
            </a:solidFill>
          </a:endParaRPr>
        </a:p>
      </dgm:t>
    </dgm:pt>
    <dgm:pt modelId="{2D972B47-10DC-1A45-A187-D6640B454BEB}" type="parTrans" cxnId="{2152A65B-9C98-A049-B787-BEFD4055EECC}">
      <dgm:prSet/>
      <dgm:spPr/>
      <dgm:t>
        <a:bodyPr/>
        <a:lstStyle/>
        <a:p>
          <a:endParaRPr lang="en-GB">
            <a:solidFill>
              <a:srgbClr val="000000"/>
            </a:solidFill>
          </a:endParaRPr>
        </a:p>
      </dgm:t>
    </dgm:pt>
    <dgm:pt modelId="{375FBBA1-64BA-9044-8E9C-5A043BF895F6}" type="sibTrans" cxnId="{2152A65B-9C98-A049-B787-BEFD4055EECC}">
      <dgm:prSet/>
      <dgm:spPr/>
      <dgm:t>
        <a:bodyPr/>
        <a:lstStyle/>
        <a:p>
          <a:endParaRPr lang="en-GB">
            <a:solidFill>
              <a:srgbClr val="000000"/>
            </a:solidFill>
          </a:endParaRPr>
        </a:p>
      </dgm:t>
    </dgm:pt>
    <dgm:pt modelId="{44F8F1CF-EAF8-1A45-A591-49142D8F3CC3}">
      <dgm:prSet/>
      <dgm:spPr/>
      <dgm:t>
        <a:bodyPr/>
        <a:lstStyle/>
        <a:p>
          <a:r>
            <a:rPr lang="en-GB" dirty="0" err="1" smtClean="0">
              <a:solidFill>
                <a:srgbClr val="000000"/>
              </a:solidFill>
            </a:rPr>
            <a:t>Sevärdigheter</a:t>
          </a:r>
          <a:endParaRPr lang="en-GB" dirty="0">
            <a:solidFill>
              <a:srgbClr val="000000"/>
            </a:solidFill>
          </a:endParaRPr>
        </a:p>
      </dgm:t>
    </dgm:pt>
    <dgm:pt modelId="{BADDD637-8750-E444-AE16-D37C2F4F7DBD}" type="parTrans" cxnId="{449DAD8F-B107-4E4D-8600-969022767E6F}">
      <dgm:prSet/>
      <dgm:spPr/>
      <dgm:t>
        <a:bodyPr/>
        <a:lstStyle/>
        <a:p>
          <a:endParaRPr lang="en-GB">
            <a:solidFill>
              <a:srgbClr val="000000"/>
            </a:solidFill>
          </a:endParaRPr>
        </a:p>
      </dgm:t>
    </dgm:pt>
    <dgm:pt modelId="{0701C180-4A19-DC40-99C8-F42C282EFF8E}" type="sibTrans" cxnId="{449DAD8F-B107-4E4D-8600-969022767E6F}">
      <dgm:prSet/>
      <dgm:spPr/>
      <dgm:t>
        <a:bodyPr/>
        <a:lstStyle/>
        <a:p>
          <a:endParaRPr lang="en-GB">
            <a:solidFill>
              <a:srgbClr val="000000"/>
            </a:solidFill>
          </a:endParaRPr>
        </a:p>
      </dgm:t>
    </dgm:pt>
    <dgm:pt modelId="{5C9D722E-DDBA-D34D-B111-B315EC8278D2}">
      <dgm:prSet/>
      <dgm:spPr/>
      <dgm:t>
        <a:bodyPr/>
        <a:lstStyle/>
        <a:p>
          <a:r>
            <a:rPr lang="en-GB" dirty="0" err="1" smtClean="0">
              <a:solidFill>
                <a:srgbClr val="000000"/>
              </a:solidFill>
            </a:rPr>
            <a:t>Bilder</a:t>
          </a:r>
          <a:endParaRPr lang="en-GB" dirty="0" smtClean="0">
            <a:solidFill>
              <a:srgbClr val="000000"/>
            </a:solidFill>
          </a:endParaRPr>
        </a:p>
        <a:p>
          <a:endParaRPr lang="en-GB" dirty="0">
            <a:solidFill>
              <a:srgbClr val="000000"/>
            </a:solidFill>
          </a:endParaRPr>
        </a:p>
      </dgm:t>
    </dgm:pt>
    <dgm:pt modelId="{AE3A2F55-3F97-9743-924F-065B50F7BC18}" type="parTrans" cxnId="{5F7F5A59-83B0-E247-8A84-510FE359660C}">
      <dgm:prSet/>
      <dgm:spPr/>
      <dgm:t>
        <a:bodyPr/>
        <a:lstStyle/>
        <a:p>
          <a:endParaRPr lang="en-GB">
            <a:solidFill>
              <a:srgbClr val="000000"/>
            </a:solidFill>
          </a:endParaRPr>
        </a:p>
      </dgm:t>
    </dgm:pt>
    <dgm:pt modelId="{F8096601-5603-314B-996D-5F57CF7F799C}" type="sibTrans" cxnId="{5F7F5A59-83B0-E247-8A84-510FE359660C}">
      <dgm:prSet/>
      <dgm:spPr/>
      <dgm:t>
        <a:bodyPr/>
        <a:lstStyle/>
        <a:p>
          <a:endParaRPr lang="en-GB">
            <a:solidFill>
              <a:srgbClr val="000000"/>
            </a:solidFill>
          </a:endParaRPr>
        </a:p>
      </dgm:t>
    </dgm:pt>
    <dgm:pt modelId="{8061C6B8-F36A-3F44-BBA3-0B226A54CAE7}" type="pres">
      <dgm:prSet presAssocID="{8B5ADACB-2B04-BB4A-B296-14EFB20ED40F}" presName="Name0" presStyleCnt="0">
        <dgm:presLayoutVars>
          <dgm:dir/>
          <dgm:resizeHandles val="exact"/>
        </dgm:presLayoutVars>
      </dgm:prSet>
      <dgm:spPr/>
    </dgm:pt>
    <dgm:pt modelId="{2CA67ECF-82DE-5746-AEE6-C8C96C0C15F4}" type="pres">
      <dgm:prSet presAssocID="{743F8251-9813-0449-B612-1BEA6D92F035}" presName="parTxOnly" presStyleLbl="node1" presStyleIdx="0" presStyleCnt="5">
        <dgm:presLayoutVars>
          <dgm:bulletEnabled val="1"/>
        </dgm:presLayoutVars>
      </dgm:prSet>
      <dgm:spPr/>
      <dgm:t>
        <a:bodyPr/>
        <a:lstStyle/>
        <a:p>
          <a:endParaRPr lang="en-GB"/>
        </a:p>
      </dgm:t>
    </dgm:pt>
    <dgm:pt modelId="{C670C43D-DBCE-3B40-9322-DB67F05E219C}" type="pres">
      <dgm:prSet presAssocID="{A0D4E130-CCD4-044D-88D0-6B5D657C737B}" presName="parSpace" presStyleCnt="0"/>
      <dgm:spPr/>
    </dgm:pt>
    <dgm:pt modelId="{EBF7D23D-DE3D-974A-A26C-9A3845D00960}" type="pres">
      <dgm:prSet presAssocID="{6DFD45A3-4933-8541-B051-B22DBD9561CD}" presName="parTxOnly" presStyleLbl="node1" presStyleIdx="1" presStyleCnt="5">
        <dgm:presLayoutVars>
          <dgm:bulletEnabled val="1"/>
        </dgm:presLayoutVars>
      </dgm:prSet>
      <dgm:spPr/>
      <dgm:t>
        <a:bodyPr/>
        <a:lstStyle/>
        <a:p>
          <a:endParaRPr lang="en-GB"/>
        </a:p>
      </dgm:t>
    </dgm:pt>
    <dgm:pt modelId="{62B29513-2BA2-7145-8333-744992A663F6}" type="pres">
      <dgm:prSet presAssocID="{1B2D416F-D5FB-6647-94F0-39F72A310D25}" presName="parSpace" presStyleCnt="0"/>
      <dgm:spPr/>
    </dgm:pt>
    <dgm:pt modelId="{C8426F17-017D-4244-B04A-8062675D812D}" type="pres">
      <dgm:prSet presAssocID="{AA9E6F6F-2C63-2F4D-B09C-E4DAD123717E}" presName="parTxOnly" presStyleLbl="node1" presStyleIdx="2" presStyleCnt="5">
        <dgm:presLayoutVars>
          <dgm:bulletEnabled val="1"/>
        </dgm:presLayoutVars>
      </dgm:prSet>
      <dgm:spPr/>
      <dgm:t>
        <a:bodyPr/>
        <a:lstStyle/>
        <a:p>
          <a:endParaRPr lang="en-GB"/>
        </a:p>
      </dgm:t>
    </dgm:pt>
    <dgm:pt modelId="{CB0FE1D2-8842-E341-932D-FBE9CAA72691}" type="pres">
      <dgm:prSet presAssocID="{375FBBA1-64BA-9044-8E9C-5A043BF895F6}" presName="parSpace" presStyleCnt="0"/>
      <dgm:spPr/>
    </dgm:pt>
    <dgm:pt modelId="{261A8396-B912-2743-97D8-CF322D9A1F77}" type="pres">
      <dgm:prSet presAssocID="{44F8F1CF-EAF8-1A45-A591-49142D8F3CC3}" presName="parTxOnly" presStyleLbl="node1" presStyleIdx="3" presStyleCnt="5">
        <dgm:presLayoutVars>
          <dgm:bulletEnabled val="1"/>
        </dgm:presLayoutVars>
      </dgm:prSet>
      <dgm:spPr/>
      <dgm:t>
        <a:bodyPr/>
        <a:lstStyle/>
        <a:p>
          <a:endParaRPr lang="en-GB"/>
        </a:p>
      </dgm:t>
    </dgm:pt>
    <dgm:pt modelId="{5AA9193E-BE38-F949-97A7-88464A72B0E2}" type="pres">
      <dgm:prSet presAssocID="{0701C180-4A19-DC40-99C8-F42C282EFF8E}" presName="parSpace" presStyleCnt="0"/>
      <dgm:spPr/>
    </dgm:pt>
    <dgm:pt modelId="{DB18BB49-7BAB-3046-834A-F4C33A2CB983}" type="pres">
      <dgm:prSet presAssocID="{5C9D722E-DDBA-D34D-B111-B315EC8278D2}" presName="parTxOnly" presStyleLbl="node1" presStyleIdx="4" presStyleCnt="5">
        <dgm:presLayoutVars>
          <dgm:bulletEnabled val="1"/>
        </dgm:presLayoutVars>
      </dgm:prSet>
      <dgm:spPr/>
      <dgm:t>
        <a:bodyPr/>
        <a:lstStyle/>
        <a:p>
          <a:endParaRPr lang="en-GB"/>
        </a:p>
      </dgm:t>
    </dgm:pt>
  </dgm:ptLst>
  <dgm:cxnLst>
    <dgm:cxn modelId="{449DAD8F-B107-4E4D-8600-969022767E6F}" srcId="{8B5ADACB-2B04-BB4A-B296-14EFB20ED40F}" destId="{44F8F1CF-EAF8-1A45-A591-49142D8F3CC3}" srcOrd="3" destOrd="0" parTransId="{BADDD637-8750-E444-AE16-D37C2F4F7DBD}" sibTransId="{0701C180-4A19-DC40-99C8-F42C282EFF8E}"/>
    <dgm:cxn modelId="{1236BF9F-B32A-3145-850B-AC80899F198B}" srcId="{8B5ADACB-2B04-BB4A-B296-14EFB20ED40F}" destId="{743F8251-9813-0449-B612-1BEA6D92F035}" srcOrd="0" destOrd="0" parTransId="{19970DA5-0FFD-9B45-A190-26AE6EE669DC}" sibTransId="{A0D4E130-CCD4-044D-88D0-6B5D657C737B}"/>
    <dgm:cxn modelId="{7133DAD1-C832-A34B-B9D5-5CA414D3918E}" type="presOf" srcId="{743F8251-9813-0449-B612-1BEA6D92F035}" destId="{2CA67ECF-82DE-5746-AEE6-C8C96C0C15F4}" srcOrd="0" destOrd="0" presId="urn:microsoft.com/office/officeart/2005/8/layout/hChevron3"/>
    <dgm:cxn modelId="{2152A65B-9C98-A049-B787-BEFD4055EECC}" srcId="{8B5ADACB-2B04-BB4A-B296-14EFB20ED40F}" destId="{AA9E6F6F-2C63-2F4D-B09C-E4DAD123717E}" srcOrd="2" destOrd="0" parTransId="{2D972B47-10DC-1A45-A187-D6640B454BEB}" sibTransId="{375FBBA1-64BA-9044-8E9C-5A043BF895F6}"/>
    <dgm:cxn modelId="{7F4E4514-09C3-0846-A659-1AB67DB0C65F}" type="presOf" srcId="{44F8F1CF-EAF8-1A45-A591-49142D8F3CC3}" destId="{261A8396-B912-2743-97D8-CF322D9A1F77}" srcOrd="0" destOrd="0" presId="urn:microsoft.com/office/officeart/2005/8/layout/hChevron3"/>
    <dgm:cxn modelId="{04FFDFFE-F6D7-394F-9B60-EDB9B9CFEBCE}" srcId="{8B5ADACB-2B04-BB4A-B296-14EFB20ED40F}" destId="{6DFD45A3-4933-8541-B051-B22DBD9561CD}" srcOrd="1" destOrd="0" parTransId="{49027B92-6219-524C-8211-E4FDEEEA8C3E}" sibTransId="{1B2D416F-D5FB-6647-94F0-39F72A310D25}"/>
    <dgm:cxn modelId="{4443AC79-0200-864A-80EA-73890B07AF1B}" type="presOf" srcId="{AA9E6F6F-2C63-2F4D-B09C-E4DAD123717E}" destId="{C8426F17-017D-4244-B04A-8062675D812D}" srcOrd="0" destOrd="0" presId="urn:microsoft.com/office/officeart/2005/8/layout/hChevron3"/>
    <dgm:cxn modelId="{46A47297-64A0-7C4B-8A69-50BBA193F70C}" type="presOf" srcId="{5C9D722E-DDBA-D34D-B111-B315EC8278D2}" destId="{DB18BB49-7BAB-3046-834A-F4C33A2CB983}" srcOrd="0" destOrd="0" presId="urn:microsoft.com/office/officeart/2005/8/layout/hChevron3"/>
    <dgm:cxn modelId="{5F7F5A59-83B0-E247-8A84-510FE359660C}" srcId="{8B5ADACB-2B04-BB4A-B296-14EFB20ED40F}" destId="{5C9D722E-DDBA-D34D-B111-B315EC8278D2}" srcOrd="4" destOrd="0" parTransId="{AE3A2F55-3F97-9743-924F-065B50F7BC18}" sibTransId="{F8096601-5603-314B-996D-5F57CF7F799C}"/>
    <dgm:cxn modelId="{62300EA5-3405-3740-90E2-82DF49AE40C0}" type="presOf" srcId="{6DFD45A3-4933-8541-B051-B22DBD9561CD}" destId="{EBF7D23D-DE3D-974A-A26C-9A3845D00960}" srcOrd="0" destOrd="0" presId="urn:microsoft.com/office/officeart/2005/8/layout/hChevron3"/>
    <dgm:cxn modelId="{51F3B057-B679-E44F-B650-51E46DCEC7FF}" type="presOf" srcId="{8B5ADACB-2B04-BB4A-B296-14EFB20ED40F}" destId="{8061C6B8-F36A-3F44-BBA3-0B226A54CAE7}" srcOrd="0" destOrd="0" presId="urn:microsoft.com/office/officeart/2005/8/layout/hChevron3"/>
    <dgm:cxn modelId="{CB1291F5-53AF-9E42-9ACE-06ADBBD23087}" type="presParOf" srcId="{8061C6B8-F36A-3F44-BBA3-0B226A54CAE7}" destId="{2CA67ECF-82DE-5746-AEE6-C8C96C0C15F4}" srcOrd="0" destOrd="0" presId="urn:microsoft.com/office/officeart/2005/8/layout/hChevron3"/>
    <dgm:cxn modelId="{CB87C9EA-4869-DA41-AB5D-57BCB3D7F142}" type="presParOf" srcId="{8061C6B8-F36A-3F44-BBA3-0B226A54CAE7}" destId="{C670C43D-DBCE-3B40-9322-DB67F05E219C}" srcOrd="1" destOrd="0" presId="urn:microsoft.com/office/officeart/2005/8/layout/hChevron3"/>
    <dgm:cxn modelId="{0FF17578-2ABD-BC47-A2E5-A901BD0C7E4F}" type="presParOf" srcId="{8061C6B8-F36A-3F44-BBA3-0B226A54CAE7}" destId="{EBF7D23D-DE3D-974A-A26C-9A3845D00960}" srcOrd="2" destOrd="0" presId="urn:microsoft.com/office/officeart/2005/8/layout/hChevron3"/>
    <dgm:cxn modelId="{E930FFE3-4242-B649-A539-35AD5A4C3B27}" type="presParOf" srcId="{8061C6B8-F36A-3F44-BBA3-0B226A54CAE7}" destId="{62B29513-2BA2-7145-8333-744992A663F6}" srcOrd="3" destOrd="0" presId="urn:microsoft.com/office/officeart/2005/8/layout/hChevron3"/>
    <dgm:cxn modelId="{BC4AB00A-53BD-4F4F-948F-42619820DE43}" type="presParOf" srcId="{8061C6B8-F36A-3F44-BBA3-0B226A54CAE7}" destId="{C8426F17-017D-4244-B04A-8062675D812D}" srcOrd="4" destOrd="0" presId="urn:microsoft.com/office/officeart/2005/8/layout/hChevron3"/>
    <dgm:cxn modelId="{52293CD2-5A78-AF48-BB62-C1431C247AC0}" type="presParOf" srcId="{8061C6B8-F36A-3F44-BBA3-0B226A54CAE7}" destId="{CB0FE1D2-8842-E341-932D-FBE9CAA72691}" srcOrd="5" destOrd="0" presId="urn:microsoft.com/office/officeart/2005/8/layout/hChevron3"/>
    <dgm:cxn modelId="{02E59268-7C29-B54B-9167-F22C1BF734C3}" type="presParOf" srcId="{8061C6B8-F36A-3F44-BBA3-0B226A54CAE7}" destId="{261A8396-B912-2743-97D8-CF322D9A1F77}" srcOrd="6" destOrd="0" presId="urn:microsoft.com/office/officeart/2005/8/layout/hChevron3"/>
    <dgm:cxn modelId="{80BB0C64-46CF-A24E-B5A8-9B9BF948C0A6}" type="presParOf" srcId="{8061C6B8-F36A-3F44-BBA3-0B226A54CAE7}" destId="{5AA9193E-BE38-F949-97A7-88464A72B0E2}" srcOrd="7" destOrd="0" presId="urn:microsoft.com/office/officeart/2005/8/layout/hChevron3"/>
    <dgm:cxn modelId="{DA9BD52A-0D91-4A4F-9DE9-7041846AB3A5}" type="presParOf" srcId="{8061C6B8-F36A-3F44-BBA3-0B226A54CAE7}" destId="{DB18BB49-7BAB-3046-834A-F4C33A2CB983}" srcOrd="8" destOrd="0" presId="urn:microsoft.com/office/officeart/2005/8/layout/hChevron3"/>
  </dgm:cxnLst>
  <dgm:bg/>
  <dgm:whole/>
  <dgm:extLst>
    <a:ext uri="http://schemas.microsoft.com/office/drawing/2008/diagram">
      <dsp:dataModelExt xmlns:dsp="http://schemas.microsoft.com/office/drawing/2008/diagram" xmlns:a="http://schemas.openxmlformats.org/drawingml/2006/main" xmlns:dgm="http://schemas.openxmlformats.org/drawingml/2006/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B5ADACB-2B04-BB4A-B296-14EFB20ED40F}" type="doc">
      <dgm:prSet loTypeId="urn:microsoft.com/office/officeart/2005/8/layout/hChevron3" loCatId="" qsTypeId="urn:microsoft.com/office/officeart/2005/8/quickstyle/simple4" qsCatId="simple" csTypeId="urn:microsoft.com/office/officeart/2005/8/colors/accent1_2" csCatId="accent1" phldr="1"/>
      <dgm:spPr/>
    </dgm:pt>
    <dgm:pt modelId="{743F8251-9813-0449-B612-1BEA6D92F035}">
      <dgm:prSet phldrT="[Text]"/>
      <dgm:spPr/>
      <dgm:t>
        <a:bodyPr/>
        <a:lstStyle/>
        <a:p>
          <a:r>
            <a:rPr lang="en-GB" dirty="0" err="1" smtClean="0">
              <a:solidFill>
                <a:srgbClr val="000000"/>
              </a:solidFill>
            </a:rPr>
            <a:t>Lettland</a:t>
          </a:r>
          <a:endParaRPr lang="en-GB" dirty="0">
            <a:solidFill>
              <a:srgbClr val="000000"/>
            </a:solidFill>
          </a:endParaRPr>
        </a:p>
      </dgm:t>
    </dgm:pt>
    <dgm:pt modelId="{19970DA5-0FFD-9B45-A190-26AE6EE669DC}" type="parTrans" cxnId="{1236BF9F-B32A-3145-850B-AC80899F198B}">
      <dgm:prSet/>
      <dgm:spPr/>
      <dgm:t>
        <a:bodyPr/>
        <a:lstStyle/>
        <a:p>
          <a:endParaRPr lang="en-GB">
            <a:solidFill>
              <a:srgbClr val="000000"/>
            </a:solidFill>
          </a:endParaRPr>
        </a:p>
      </dgm:t>
    </dgm:pt>
    <dgm:pt modelId="{A0D4E130-CCD4-044D-88D0-6B5D657C737B}" type="sibTrans" cxnId="{1236BF9F-B32A-3145-850B-AC80899F198B}">
      <dgm:prSet/>
      <dgm:spPr/>
      <dgm:t>
        <a:bodyPr/>
        <a:lstStyle/>
        <a:p>
          <a:endParaRPr lang="en-GB">
            <a:solidFill>
              <a:srgbClr val="000000"/>
            </a:solidFill>
          </a:endParaRPr>
        </a:p>
      </dgm:t>
    </dgm:pt>
    <dgm:pt modelId="{6DFD45A3-4933-8541-B051-B22DBD9561CD}">
      <dgm:prSet phldrT="[Text]"/>
      <dgm:spPr/>
      <dgm:t>
        <a:bodyPr/>
        <a:lstStyle/>
        <a:p>
          <a:r>
            <a:rPr lang="en-GB" dirty="0" err="1" smtClean="0">
              <a:solidFill>
                <a:srgbClr val="000000"/>
              </a:solidFill>
            </a:rPr>
            <a:t>Fakta</a:t>
          </a:r>
          <a:endParaRPr lang="en-GB" dirty="0">
            <a:solidFill>
              <a:srgbClr val="000000"/>
            </a:solidFill>
          </a:endParaRPr>
        </a:p>
      </dgm:t>
    </dgm:pt>
    <dgm:pt modelId="{49027B92-6219-524C-8211-E4FDEEEA8C3E}" type="parTrans" cxnId="{04FFDFFE-F6D7-394F-9B60-EDB9B9CFEBCE}">
      <dgm:prSet/>
      <dgm:spPr/>
      <dgm:t>
        <a:bodyPr/>
        <a:lstStyle/>
        <a:p>
          <a:endParaRPr lang="en-GB">
            <a:solidFill>
              <a:srgbClr val="000000"/>
            </a:solidFill>
          </a:endParaRPr>
        </a:p>
      </dgm:t>
    </dgm:pt>
    <dgm:pt modelId="{1B2D416F-D5FB-6647-94F0-39F72A310D25}" type="sibTrans" cxnId="{04FFDFFE-F6D7-394F-9B60-EDB9B9CFEBCE}">
      <dgm:prSet/>
      <dgm:spPr/>
      <dgm:t>
        <a:bodyPr/>
        <a:lstStyle/>
        <a:p>
          <a:endParaRPr lang="en-GB">
            <a:solidFill>
              <a:srgbClr val="000000"/>
            </a:solidFill>
          </a:endParaRPr>
        </a:p>
      </dgm:t>
    </dgm:pt>
    <dgm:pt modelId="{AA9E6F6F-2C63-2F4D-B09C-E4DAD123717E}">
      <dgm:prSet phldrT="[Text]"/>
      <dgm:spPr>
        <a:solidFill>
          <a:schemeClr val="bg1">
            <a:lumMod val="50000"/>
          </a:schemeClr>
        </a:solidFill>
      </dgm:spPr>
      <dgm:t>
        <a:bodyPr/>
        <a:lstStyle/>
        <a:p>
          <a:r>
            <a:rPr lang="en-GB" dirty="0" err="1" smtClean="0">
              <a:solidFill>
                <a:srgbClr val="000000"/>
              </a:solidFill>
            </a:rPr>
            <a:t>Fakta</a:t>
          </a:r>
          <a:endParaRPr lang="en-GB" dirty="0">
            <a:solidFill>
              <a:srgbClr val="000000"/>
            </a:solidFill>
          </a:endParaRPr>
        </a:p>
      </dgm:t>
    </dgm:pt>
    <dgm:pt modelId="{2D972B47-10DC-1A45-A187-D6640B454BEB}" type="parTrans" cxnId="{2152A65B-9C98-A049-B787-BEFD4055EECC}">
      <dgm:prSet/>
      <dgm:spPr/>
      <dgm:t>
        <a:bodyPr/>
        <a:lstStyle/>
        <a:p>
          <a:endParaRPr lang="en-GB">
            <a:solidFill>
              <a:srgbClr val="000000"/>
            </a:solidFill>
          </a:endParaRPr>
        </a:p>
      </dgm:t>
    </dgm:pt>
    <dgm:pt modelId="{375FBBA1-64BA-9044-8E9C-5A043BF895F6}" type="sibTrans" cxnId="{2152A65B-9C98-A049-B787-BEFD4055EECC}">
      <dgm:prSet/>
      <dgm:spPr/>
      <dgm:t>
        <a:bodyPr/>
        <a:lstStyle/>
        <a:p>
          <a:endParaRPr lang="en-GB">
            <a:solidFill>
              <a:srgbClr val="000000"/>
            </a:solidFill>
          </a:endParaRPr>
        </a:p>
      </dgm:t>
    </dgm:pt>
    <dgm:pt modelId="{44F8F1CF-EAF8-1A45-A591-49142D8F3CC3}">
      <dgm:prSet/>
      <dgm:spPr/>
      <dgm:t>
        <a:bodyPr/>
        <a:lstStyle/>
        <a:p>
          <a:r>
            <a:rPr lang="en-GB" dirty="0" err="1" smtClean="0">
              <a:solidFill>
                <a:srgbClr val="000000"/>
              </a:solidFill>
            </a:rPr>
            <a:t>Sevärdigheter</a:t>
          </a:r>
          <a:endParaRPr lang="en-GB" dirty="0">
            <a:solidFill>
              <a:srgbClr val="000000"/>
            </a:solidFill>
          </a:endParaRPr>
        </a:p>
      </dgm:t>
    </dgm:pt>
    <dgm:pt modelId="{BADDD637-8750-E444-AE16-D37C2F4F7DBD}" type="parTrans" cxnId="{449DAD8F-B107-4E4D-8600-969022767E6F}">
      <dgm:prSet/>
      <dgm:spPr/>
      <dgm:t>
        <a:bodyPr/>
        <a:lstStyle/>
        <a:p>
          <a:endParaRPr lang="en-GB">
            <a:solidFill>
              <a:srgbClr val="000000"/>
            </a:solidFill>
          </a:endParaRPr>
        </a:p>
      </dgm:t>
    </dgm:pt>
    <dgm:pt modelId="{0701C180-4A19-DC40-99C8-F42C282EFF8E}" type="sibTrans" cxnId="{449DAD8F-B107-4E4D-8600-969022767E6F}">
      <dgm:prSet/>
      <dgm:spPr/>
      <dgm:t>
        <a:bodyPr/>
        <a:lstStyle/>
        <a:p>
          <a:endParaRPr lang="en-GB">
            <a:solidFill>
              <a:srgbClr val="000000"/>
            </a:solidFill>
          </a:endParaRPr>
        </a:p>
      </dgm:t>
    </dgm:pt>
    <dgm:pt modelId="{5C9D722E-DDBA-D34D-B111-B315EC8278D2}">
      <dgm:prSet/>
      <dgm:spPr/>
      <dgm:t>
        <a:bodyPr/>
        <a:lstStyle/>
        <a:p>
          <a:r>
            <a:rPr lang="en-GB" dirty="0" err="1" smtClean="0">
              <a:solidFill>
                <a:srgbClr val="000000"/>
              </a:solidFill>
            </a:rPr>
            <a:t>Bilder</a:t>
          </a:r>
          <a:endParaRPr lang="en-GB" dirty="0">
            <a:solidFill>
              <a:srgbClr val="000000"/>
            </a:solidFill>
          </a:endParaRPr>
        </a:p>
      </dgm:t>
    </dgm:pt>
    <dgm:pt modelId="{AE3A2F55-3F97-9743-924F-065B50F7BC18}" type="parTrans" cxnId="{5F7F5A59-83B0-E247-8A84-510FE359660C}">
      <dgm:prSet/>
      <dgm:spPr/>
      <dgm:t>
        <a:bodyPr/>
        <a:lstStyle/>
        <a:p>
          <a:endParaRPr lang="en-GB">
            <a:solidFill>
              <a:srgbClr val="000000"/>
            </a:solidFill>
          </a:endParaRPr>
        </a:p>
      </dgm:t>
    </dgm:pt>
    <dgm:pt modelId="{F8096601-5603-314B-996D-5F57CF7F799C}" type="sibTrans" cxnId="{5F7F5A59-83B0-E247-8A84-510FE359660C}">
      <dgm:prSet/>
      <dgm:spPr/>
      <dgm:t>
        <a:bodyPr/>
        <a:lstStyle/>
        <a:p>
          <a:endParaRPr lang="en-GB">
            <a:solidFill>
              <a:srgbClr val="000000"/>
            </a:solidFill>
          </a:endParaRPr>
        </a:p>
      </dgm:t>
    </dgm:pt>
    <dgm:pt modelId="{8061C6B8-F36A-3F44-BBA3-0B226A54CAE7}" type="pres">
      <dgm:prSet presAssocID="{8B5ADACB-2B04-BB4A-B296-14EFB20ED40F}" presName="Name0" presStyleCnt="0">
        <dgm:presLayoutVars>
          <dgm:dir/>
          <dgm:resizeHandles val="exact"/>
        </dgm:presLayoutVars>
      </dgm:prSet>
      <dgm:spPr/>
    </dgm:pt>
    <dgm:pt modelId="{2CA67ECF-82DE-5746-AEE6-C8C96C0C15F4}" type="pres">
      <dgm:prSet presAssocID="{743F8251-9813-0449-B612-1BEA6D92F035}" presName="parTxOnly" presStyleLbl="node1" presStyleIdx="0" presStyleCnt="5">
        <dgm:presLayoutVars>
          <dgm:bulletEnabled val="1"/>
        </dgm:presLayoutVars>
      </dgm:prSet>
      <dgm:spPr/>
      <dgm:t>
        <a:bodyPr/>
        <a:lstStyle/>
        <a:p>
          <a:endParaRPr lang="en-GB"/>
        </a:p>
      </dgm:t>
    </dgm:pt>
    <dgm:pt modelId="{C670C43D-DBCE-3B40-9322-DB67F05E219C}" type="pres">
      <dgm:prSet presAssocID="{A0D4E130-CCD4-044D-88D0-6B5D657C737B}" presName="parSpace" presStyleCnt="0"/>
      <dgm:spPr/>
    </dgm:pt>
    <dgm:pt modelId="{EBF7D23D-DE3D-974A-A26C-9A3845D00960}" type="pres">
      <dgm:prSet presAssocID="{6DFD45A3-4933-8541-B051-B22DBD9561CD}" presName="parTxOnly" presStyleLbl="node1" presStyleIdx="1" presStyleCnt="5">
        <dgm:presLayoutVars>
          <dgm:bulletEnabled val="1"/>
        </dgm:presLayoutVars>
      </dgm:prSet>
      <dgm:spPr/>
      <dgm:t>
        <a:bodyPr/>
        <a:lstStyle/>
        <a:p>
          <a:endParaRPr lang="en-GB"/>
        </a:p>
      </dgm:t>
    </dgm:pt>
    <dgm:pt modelId="{62B29513-2BA2-7145-8333-744992A663F6}" type="pres">
      <dgm:prSet presAssocID="{1B2D416F-D5FB-6647-94F0-39F72A310D25}" presName="parSpace" presStyleCnt="0"/>
      <dgm:spPr/>
    </dgm:pt>
    <dgm:pt modelId="{C8426F17-017D-4244-B04A-8062675D812D}" type="pres">
      <dgm:prSet presAssocID="{AA9E6F6F-2C63-2F4D-B09C-E4DAD123717E}" presName="parTxOnly" presStyleLbl="node1" presStyleIdx="2" presStyleCnt="5">
        <dgm:presLayoutVars>
          <dgm:bulletEnabled val="1"/>
        </dgm:presLayoutVars>
      </dgm:prSet>
      <dgm:spPr/>
      <dgm:t>
        <a:bodyPr/>
        <a:lstStyle/>
        <a:p>
          <a:endParaRPr lang="en-GB"/>
        </a:p>
      </dgm:t>
    </dgm:pt>
    <dgm:pt modelId="{CB0FE1D2-8842-E341-932D-FBE9CAA72691}" type="pres">
      <dgm:prSet presAssocID="{375FBBA1-64BA-9044-8E9C-5A043BF895F6}" presName="parSpace" presStyleCnt="0"/>
      <dgm:spPr/>
    </dgm:pt>
    <dgm:pt modelId="{261A8396-B912-2743-97D8-CF322D9A1F77}" type="pres">
      <dgm:prSet presAssocID="{44F8F1CF-EAF8-1A45-A591-49142D8F3CC3}" presName="parTxOnly" presStyleLbl="node1" presStyleIdx="3" presStyleCnt="5">
        <dgm:presLayoutVars>
          <dgm:bulletEnabled val="1"/>
        </dgm:presLayoutVars>
      </dgm:prSet>
      <dgm:spPr/>
      <dgm:t>
        <a:bodyPr/>
        <a:lstStyle/>
        <a:p>
          <a:endParaRPr lang="en-GB"/>
        </a:p>
      </dgm:t>
    </dgm:pt>
    <dgm:pt modelId="{5AA9193E-BE38-F949-97A7-88464A72B0E2}" type="pres">
      <dgm:prSet presAssocID="{0701C180-4A19-DC40-99C8-F42C282EFF8E}" presName="parSpace" presStyleCnt="0"/>
      <dgm:spPr/>
    </dgm:pt>
    <dgm:pt modelId="{DB18BB49-7BAB-3046-834A-F4C33A2CB983}" type="pres">
      <dgm:prSet presAssocID="{5C9D722E-DDBA-D34D-B111-B315EC8278D2}" presName="parTxOnly" presStyleLbl="node1" presStyleIdx="4" presStyleCnt="5">
        <dgm:presLayoutVars>
          <dgm:bulletEnabled val="1"/>
        </dgm:presLayoutVars>
      </dgm:prSet>
      <dgm:spPr/>
      <dgm:t>
        <a:bodyPr/>
        <a:lstStyle/>
        <a:p>
          <a:endParaRPr lang="en-GB"/>
        </a:p>
      </dgm:t>
    </dgm:pt>
  </dgm:ptLst>
  <dgm:cxnLst>
    <dgm:cxn modelId="{449DAD8F-B107-4E4D-8600-969022767E6F}" srcId="{8B5ADACB-2B04-BB4A-B296-14EFB20ED40F}" destId="{44F8F1CF-EAF8-1A45-A591-49142D8F3CC3}" srcOrd="3" destOrd="0" parTransId="{BADDD637-8750-E444-AE16-D37C2F4F7DBD}" sibTransId="{0701C180-4A19-DC40-99C8-F42C282EFF8E}"/>
    <dgm:cxn modelId="{1236BF9F-B32A-3145-850B-AC80899F198B}" srcId="{8B5ADACB-2B04-BB4A-B296-14EFB20ED40F}" destId="{743F8251-9813-0449-B612-1BEA6D92F035}" srcOrd="0" destOrd="0" parTransId="{19970DA5-0FFD-9B45-A190-26AE6EE669DC}" sibTransId="{A0D4E130-CCD4-044D-88D0-6B5D657C737B}"/>
    <dgm:cxn modelId="{14CEA706-A4A8-B642-9E4F-12F3FF7C2953}" type="presOf" srcId="{5C9D722E-DDBA-D34D-B111-B315EC8278D2}" destId="{DB18BB49-7BAB-3046-834A-F4C33A2CB983}" srcOrd="0" destOrd="0" presId="urn:microsoft.com/office/officeart/2005/8/layout/hChevron3"/>
    <dgm:cxn modelId="{FACC680A-559E-9740-8B7F-6976AB703850}" type="presOf" srcId="{6DFD45A3-4933-8541-B051-B22DBD9561CD}" destId="{EBF7D23D-DE3D-974A-A26C-9A3845D00960}" srcOrd="0" destOrd="0" presId="urn:microsoft.com/office/officeart/2005/8/layout/hChevron3"/>
    <dgm:cxn modelId="{FC90BC54-828C-234F-A1DB-B2597A06CFFF}" type="presOf" srcId="{AA9E6F6F-2C63-2F4D-B09C-E4DAD123717E}" destId="{C8426F17-017D-4244-B04A-8062675D812D}" srcOrd="0" destOrd="0" presId="urn:microsoft.com/office/officeart/2005/8/layout/hChevron3"/>
    <dgm:cxn modelId="{2152A65B-9C98-A049-B787-BEFD4055EECC}" srcId="{8B5ADACB-2B04-BB4A-B296-14EFB20ED40F}" destId="{AA9E6F6F-2C63-2F4D-B09C-E4DAD123717E}" srcOrd="2" destOrd="0" parTransId="{2D972B47-10DC-1A45-A187-D6640B454BEB}" sibTransId="{375FBBA1-64BA-9044-8E9C-5A043BF895F6}"/>
    <dgm:cxn modelId="{CC8F0AB3-3783-4A4C-B2A6-0E6E55487F3C}" type="presOf" srcId="{743F8251-9813-0449-B612-1BEA6D92F035}" destId="{2CA67ECF-82DE-5746-AEE6-C8C96C0C15F4}" srcOrd="0" destOrd="0" presId="urn:microsoft.com/office/officeart/2005/8/layout/hChevron3"/>
    <dgm:cxn modelId="{B5308AA7-D9DB-D145-BE3A-1630317988C2}" type="presOf" srcId="{44F8F1CF-EAF8-1A45-A591-49142D8F3CC3}" destId="{261A8396-B912-2743-97D8-CF322D9A1F77}" srcOrd="0" destOrd="0" presId="urn:microsoft.com/office/officeart/2005/8/layout/hChevron3"/>
    <dgm:cxn modelId="{4451480F-C890-4E41-A501-EF28B49E0015}" type="presOf" srcId="{8B5ADACB-2B04-BB4A-B296-14EFB20ED40F}" destId="{8061C6B8-F36A-3F44-BBA3-0B226A54CAE7}" srcOrd="0" destOrd="0" presId="urn:microsoft.com/office/officeart/2005/8/layout/hChevron3"/>
    <dgm:cxn modelId="{04FFDFFE-F6D7-394F-9B60-EDB9B9CFEBCE}" srcId="{8B5ADACB-2B04-BB4A-B296-14EFB20ED40F}" destId="{6DFD45A3-4933-8541-B051-B22DBD9561CD}" srcOrd="1" destOrd="0" parTransId="{49027B92-6219-524C-8211-E4FDEEEA8C3E}" sibTransId="{1B2D416F-D5FB-6647-94F0-39F72A310D25}"/>
    <dgm:cxn modelId="{5F7F5A59-83B0-E247-8A84-510FE359660C}" srcId="{8B5ADACB-2B04-BB4A-B296-14EFB20ED40F}" destId="{5C9D722E-DDBA-D34D-B111-B315EC8278D2}" srcOrd="4" destOrd="0" parTransId="{AE3A2F55-3F97-9743-924F-065B50F7BC18}" sibTransId="{F8096601-5603-314B-996D-5F57CF7F799C}"/>
    <dgm:cxn modelId="{7B1649CB-C71A-7A4A-8C92-F0CE93514DBF}" type="presParOf" srcId="{8061C6B8-F36A-3F44-BBA3-0B226A54CAE7}" destId="{2CA67ECF-82DE-5746-AEE6-C8C96C0C15F4}" srcOrd="0" destOrd="0" presId="urn:microsoft.com/office/officeart/2005/8/layout/hChevron3"/>
    <dgm:cxn modelId="{4F3E5F97-FE7E-E149-B8D8-B2DBD55B2C6C}" type="presParOf" srcId="{8061C6B8-F36A-3F44-BBA3-0B226A54CAE7}" destId="{C670C43D-DBCE-3B40-9322-DB67F05E219C}" srcOrd="1" destOrd="0" presId="urn:microsoft.com/office/officeart/2005/8/layout/hChevron3"/>
    <dgm:cxn modelId="{00482F39-FE7C-BD49-8D0B-D7124AC5438B}" type="presParOf" srcId="{8061C6B8-F36A-3F44-BBA3-0B226A54CAE7}" destId="{EBF7D23D-DE3D-974A-A26C-9A3845D00960}" srcOrd="2" destOrd="0" presId="urn:microsoft.com/office/officeart/2005/8/layout/hChevron3"/>
    <dgm:cxn modelId="{7E782328-C3E6-8547-ADDB-1310EB0396A6}" type="presParOf" srcId="{8061C6B8-F36A-3F44-BBA3-0B226A54CAE7}" destId="{62B29513-2BA2-7145-8333-744992A663F6}" srcOrd="3" destOrd="0" presId="urn:microsoft.com/office/officeart/2005/8/layout/hChevron3"/>
    <dgm:cxn modelId="{EBF47CA8-98F4-FE4C-8CEA-B1A9A17EC93A}" type="presParOf" srcId="{8061C6B8-F36A-3F44-BBA3-0B226A54CAE7}" destId="{C8426F17-017D-4244-B04A-8062675D812D}" srcOrd="4" destOrd="0" presId="urn:microsoft.com/office/officeart/2005/8/layout/hChevron3"/>
    <dgm:cxn modelId="{B0339E90-C7E7-F44A-9033-E511990C1642}" type="presParOf" srcId="{8061C6B8-F36A-3F44-BBA3-0B226A54CAE7}" destId="{CB0FE1D2-8842-E341-932D-FBE9CAA72691}" srcOrd="5" destOrd="0" presId="urn:microsoft.com/office/officeart/2005/8/layout/hChevron3"/>
    <dgm:cxn modelId="{A1CF5B4B-B665-3043-8408-94D7EC86CBB2}" type="presParOf" srcId="{8061C6B8-F36A-3F44-BBA3-0B226A54CAE7}" destId="{261A8396-B912-2743-97D8-CF322D9A1F77}" srcOrd="6" destOrd="0" presId="urn:microsoft.com/office/officeart/2005/8/layout/hChevron3"/>
    <dgm:cxn modelId="{BFE5B5D2-BF8D-254E-A51E-42E188673BF7}" type="presParOf" srcId="{8061C6B8-F36A-3F44-BBA3-0B226A54CAE7}" destId="{5AA9193E-BE38-F949-97A7-88464A72B0E2}" srcOrd="7" destOrd="0" presId="urn:microsoft.com/office/officeart/2005/8/layout/hChevron3"/>
    <dgm:cxn modelId="{3C7F8211-156B-154F-8529-BD8F08D1498F}" type="presParOf" srcId="{8061C6B8-F36A-3F44-BBA3-0B226A54CAE7}" destId="{DB18BB49-7BAB-3046-834A-F4C33A2CB983}" srcOrd="8" destOrd="0" presId="urn:microsoft.com/office/officeart/2005/8/layout/hChevron3"/>
  </dgm:cxnLst>
  <dgm:bg/>
  <dgm:whole/>
  <dgm:extLst>
    <a:ext uri="http://schemas.microsoft.com/office/drawing/2008/diagram">
      <dsp:dataModelExt xmlns:dsp="http://schemas.microsoft.com/office/drawing/2008/diagram" xmlns:a="http://schemas.openxmlformats.org/drawingml/2006/main" xmlns:dgm="http://schemas.openxmlformats.org/drawingml/2006/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B5ADACB-2B04-BB4A-B296-14EFB20ED40F}" type="doc">
      <dgm:prSet loTypeId="urn:microsoft.com/office/officeart/2005/8/layout/hChevron3" loCatId="" qsTypeId="urn:microsoft.com/office/officeart/2005/8/quickstyle/simple4" qsCatId="simple" csTypeId="urn:microsoft.com/office/officeart/2005/8/colors/accent1_2" csCatId="accent1" phldr="1"/>
      <dgm:spPr/>
    </dgm:pt>
    <dgm:pt modelId="{743F8251-9813-0449-B612-1BEA6D92F035}">
      <dgm:prSet phldrT="[Text]"/>
      <dgm:spPr/>
      <dgm:t>
        <a:bodyPr/>
        <a:lstStyle/>
        <a:p>
          <a:r>
            <a:rPr lang="en-GB" dirty="0" err="1" smtClean="0">
              <a:solidFill>
                <a:srgbClr val="000000"/>
              </a:solidFill>
            </a:rPr>
            <a:t>Lettland</a:t>
          </a:r>
          <a:endParaRPr lang="en-GB" dirty="0">
            <a:solidFill>
              <a:srgbClr val="000000"/>
            </a:solidFill>
          </a:endParaRPr>
        </a:p>
      </dgm:t>
    </dgm:pt>
    <dgm:pt modelId="{19970DA5-0FFD-9B45-A190-26AE6EE669DC}" type="parTrans" cxnId="{1236BF9F-B32A-3145-850B-AC80899F198B}">
      <dgm:prSet/>
      <dgm:spPr/>
      <dgm:t>
        <a:bodyPr/>
        <a:lstStyle/>
        <a:p>
          <a:endParaRPr lang="en-GB">
            <a:solidFill>
              <a:srgbClr val="000000"/>
            </a:solidFill>
          </a:endParaRPr>
        </a:p>
      </dgm:t>
    </dgm:pt>
    <dgm:pt modelId="{A0D4E130-CCD4-044D-88D0-6B5D657C737B}" type="sibTrans" cxnId="{1236BF9F-B32A-3145-850B-AC80899F198B}">
      <dgm:prSet/>
      <dgm:spPr/>
      <dgm:t>
        <a:bodyPr/>
        <a:lstStyle/>
        <a:p>
          <a:endParaRPr lang="en-GB">
            <a:solidFill>
              <a:srgbClr val="000000"/>
            </a:solidFill>
          </a:endParaRPr>
        </a:p>
      </dgm:t>
    </dgm:pt>
    <dgm:pt modelId="{6DFD45A3-4933-8541-B051-B22DBD9561CD}">
      <dgm:prSet phldrT="[Text]"/>
      <dgm:spPr/>
      <dgm:t>
        <a:bodyPr/>
        <a:lstStyle/>
        <a:p>
          <a:r>
            <a:rPr lang="en-GB" dirty="0" err="1" smtClean="0">
              <a:solidFill>
                <a:srgbClr val="000000"/>
              </a:solidFill>
            </a:rPr>
            <a:t>Fakta</a:t>
          </a:r>
          <a:endParaRPr lang="en-GB" dirty="0">
            <a:solidFill>
              <a:srgbClr val="000000"/>
            </a:solidFill>
          </a:endParaRPr>
        </a:p>
      </dgm:t>
    </dgm:pt>
    <dgm:pt modelId="{49027B92-6219-524C-8211-E4FDEEEA8C3E}" type="parTrans" cxnId="{04FFDFFE-F6D7-394F-9B60-EDB9B9CFEBCE}">
      <dgm:prSet/>
      <dgm:spPr/>
      <dgm:t>
        <a:bodyPr/>
        <a:lstStyle/>
        <a:p>
          <a:endParaRPr lang="en-GB">
            <a:solidFill>
              <a:srgbClr val="000000"/>
            </a:solidFill>
          </a:endParaRPr>
        </a:p>
      </dgm:t>
    </dgm:pt>
    <dgm:pt modelId="{1B2D416F-D5FB-6647-94F0-39F72A310D25}" type="sibTrans" cxnId="{04FFDFFE-F6D7-394F-9B60-EDB9B9CFEBCE}">
      <dgm:prSet/>
      <dgm:spPr/>
      <dgm:t>
        <a:bodyPr/>
        <a:lstStyle/>
        <a:p>
          <a:endParaRPr lang="en-GB">
            <a:solidFill>
              <a:srgbClr val="000000"/>
            </a:solidFill>
          </a:endParaRPr>
        </a:p>
      </dgm:t>
    </dgm:pt>
    <dgm:pt modelId="{AA9E6F6F-2C63-2F4D-B09C-E4DAD123717E}">
      <dgm:prSet phldrT="[Text]"/>
      <dgm:spPr/>
      <dgm:t>
        <a:bodyPr/>
        <a:lstStyle/>
        <a:p>
          <a:r>
            <a:rPr lang="en-GB" dirty="0" err="1" smtClean="0">
              <a:solidFill>
                <a:srgbClr val="000000"/>
              </a:solidFill>
            </a:rPr>
            <a:t>Fakta</a:t>
          </a:r>
          <a:endParaRPr lang="en-GB" dirty="0">
            <a:solidFill>
              <a:srgbClr val="000000"/>
            </a:solidFill>
          </a:endParaRPr>
        </a:p>
      </dgm:t>
    </dgm:pt>
    <dgm:pt modelId="{2D972B47-10DC-1A45-A187-D6640B454BEB}" type="parTrans" cxnId="{2152A65B-9C98-A049-B787-BEFD4055EECC}">
      <dgm:prSet/>
      <dgm:spPr/>
      <dgm:t>
        <a:bodyPr/>
        <a:lstStyle/>
        <a:p>
          <a:endParaRPr lang="en-GB">
            <a:solidFill>
              <a:srgbClr val="000000"/>
            </a:solidFill>
          </a:endParaRPr>
        </a:p>
      </dgm:t>
    </dgm:pt>
    <dgm:pt modelId="{375FBBA1-64BA-9044-8E9C-5A043BF895F6}" type="sibTrans" cxnId="{2152A65B-9C98-A049-B787-BEFD4055EECC}">
      <dgm:prSet/>
      <dgm:spPr/>
      <dgm:t>
        <a:bodyPr/>
        <a:lstStyle/>
        <a:p>
          <a:endParaRPr lang="en-GB">
            <a:solidFill>
              <a:srgbClr val="000000"/>
            </a:solidFill>
          </a:endParaRPr>
        </a:p>
      </dgm:t>
    </dgm:pt>
    <dgm:pt modelId="{44F8F1CF-EAF8-1A45-A591-49142D8F3CC3}">
      <dgm:prSet/>
      <dgm:spPr>
        <a:solidFill>
          <a:schemeClr val="bg1">
            <a:lumMod val="50000"/>
          </a:schemeClr>
        </a:solidFill>
      </dgm:spPr>
      <dgm:t>
        <a:bodyPr/>
        <a:lstStyle/>
        <a:p>
          <a:r>
            <a:rPr lang="en-GB" dirty="0" err="1" smtClean="0">
              <a:solidFill>
                <a:srgbClr val="000000"/>
              </a:solidFill>
            </a:rPr>
            <a:t>Sevärdigheter</a:t>
          </a:r>
          <a:endParaRPr lang="en-GB" dirty="0">
            <a:solidFill>
              <a:srgbClr val="000000"/>
            </a:solidFill>
          </a:endParaRPr>
        </a:p>
      </dgm:t>
    </dgm:pt>
    <dgm:pt modelId="{BADDD637-8750-E444-AE16-D37C2F4F7DBD}" type="parTrans" cxnId="{449DAD8F-B107-4E4D-8600-969022767E6F}">
      <dgm:prSet/>
      <dgm:spPr/>
      <dgm:t>
        <a:bodyPr/>
        <a:lstStyle/>
        <a:p>
          <a:endParaRPr lang="en-GB">
            <a:solidFill>
              <a:srgbClr val="000000"/>
            </a:solidFill>
          </a:endParaRPr>
        </a:p>
      </dgm:t>
    </dgm:pt>
    <dgm:pt modelId="{0701C180-4A19-DC40-99C8-F42C282EFF8E}" type="sibTrans" cxnId="{449DAD8F-B107-4E4D-8600-969022767E6F}">
      <dgm:prSet/>
      <dgm:spPr/>
      <dgm:t>
        <a:bodyPr/>
        <a:lstStyle/>
        <a:p>
          <a:endParaRPr lang="en-GB">
            <a:solidFill>
              <a:srgbClr val="000000"/>
            </a:solidFill>
          </a:endParaRPr>
        </a:p>
      </dgm:t>
    </dgm:pt>
    <dgm:pt modelId="{5C9D722E-DDBA-D34D-B111-B315EC8278D2}">
      <dgm:prSet/>
      <dgm:spPr/>
      <dgm:t>
        <a:bodyPr/>
        <a:lstStyle/>
        <a:p>
          <a:r>
            <a:rPr lang="en-GB" dirty="0" err="1" smtClean="0">
              <a:solidFill>
                <a:srgbClr val="000000"/>
              </a:solidFill>
            </a:rPr>
            <a:t>Bilder</a:t>
          </a:r>
          <a:endParaRPr lang="en-GB" dirty="0">
            <a:solidFill>
              <a:srgbClr val="000000"/>
            </a:solidFill>
          </a:endParaRPr>
        </a:p>
      </dgm:t>
    </dgm:pt>
    <dgm:pt modelId="{AE3A2F55-3F97-9743-924F-065B50F7BC18}" type="parTrans" cxnId="{5F7F5A59-83B0-E247-8A84-510FE359660C}">
      <dgm:prSet/>
      <dgm:spPr/>
      <dgm:t>
        <a:bodyPr/>
        <a:lstStyle/>
        <a:p>
          <a:endParaRPr lang="en-GB">
            <a:solidFill>
              <a:srgbClr val="000000"/>
            </a:solidFill>
          </a:endParaRPr>
        </a:p>
      </dgm:t>
    </dgm:pt>
    <dgm:pt modelId="{F8096601-5603-314B-996D-5F57CF7F799C}" type="sibTrans" cxnId="{5F7F5A59-83B0-E247-8A84-510FE359660C}">
      <dgm:prSet/>
      <dgm:spPr/>
      <dgm:t>
        <a:bodyPr/>
        <a:lstStyle/>
        <a:p>
          <a:endParaRPr lang="en-GB">
            <a:solidFill>
              <a:srgbClr val="000000"/>
            </a:solidFill>
          </a:endParaRPr>
        </a:p>
      </dgm:t>
    </dgm:pt>
    <dgm:pt modelId="{8061C6B8-F36A-3F44-BBA3-0B226A54CAE7}" type="pres">
      <dgm:prSet presAssocID="{8B5ADACB-2B04-BB4A-B296-14EFB20ED40F}" presName="Name0" presStyleCnt="0">
        <dgm:presLayoutVars>
          <dgm:dir/>
          <dgm:resizeHandles val="exact"/>
        </dgm:presLayoutVars>
      </dgm:prSet>
      <dgm:spPr/>
    </dgm:pt>
    <dgm:pt modelId="{2CA67ECF-82DE-5746-AEE6-C8C96C0C15F4}" type="pres">
      <dgm:prSet presAssocID="{743F8251-9813-0449-B612-1BEA6D92F035}" presName="parTxOnly" presStyleLbl="node1" presStyleIdx="0" presStyleCnt="5">
        <dgm:presLayoutVars>
          <dgm:bulletEnabled val="1"/>
        </dgm:presLayoutVars>
      </dgm:prSet>
      <dgm:spPr/>
      <dgm:t>
        <a:bodyPr/>
        <a:lstStyle/>
        <a:p>
          <a:endParaRPr lang="en-GB"/>
        </a:p>
      </dgm:t>
    </dgm:pt>
    <dgm:pt modelId="{C670C43D-DBCE-3B40-9322-DB67F05E219C}" type="pres">
      <dgm:prSet presAssocID="{A0D4E130-CCD4-044D-88D0-6B5D657C737B}" presName="parSpace" presStyleCnt="0"/>
      <dgm:spPr/>
    </dgm:pt>
    <dgm:pt modelId="{EBF7D23D-DE3D-974A-A26C-9A3845D00960}" type="pres">
      <dgm:prSet presAssocID="{6DFD45A3-4933-8541-B051-B22DBD9561CD}" presName="parTxOnly" presStyleLbl="node1" presStyleIdx="1" presStyleCnt="5">
        <dgm:presLayoutVars>
          <dgm:bulletEnabled val="1"/>
        </dgm:presLayoutVars>
      </dgm:prSet>
      <dgm:spPr/>
      <dgm:t>
        <a:bodyPr/>
        <a:lstStyle/>
        <a:p>
          <a:endParaRPr lang="en-GB"/>
        </a:p>
      </dgm:t>
    </dgm:pt>
    <dgm:pt modelId="{62B29513-2BA2-7145-8333-744992A663F6}" type="pres">
      <dgm:prSet presAssocID="{1B2D416F-D5FB-6647-94F0-39F72A310D25}" presName="parSpace" presStyleCnt="0"/>
      <dgm:spPr/>
    </dgm:pt>
    <dgm:pt modelId="{C8426F17-017D-4244-B04A-8062675D812D}" type="pres">
      <dgm:prSet presAssocID="{AA9E6F6F-2C63-2F4D-B09C-E4DAD123717E}" presName="parTxOnly" presStyleLbl="node1" presStyleIdx="2" presStyleCnt="5">
        <dgm:presLayoutVars>
          <dgm:bulletEnabled val="1"/>
        </dgm:presLayoutVars>
      </dgm:prSet>
      <dgm:spPr/>
      <dgm:t>
        <a:bodyPr/>
        <a:lstStyle/>
        <a:p>
          <a:endParaRPr lang="en-GB"/>
        </a:p>
      </dgm:t>
    </dgm:pt>
    <dgm:pt modelId="{CB0FE1D2-8842-E341-932D-FBE9CAA72691}" type="pres">
      <dgm:prSet presAssocID="{375FBBA1-64BA-9044-8E9C-5A043BF895F6}" presName="parSpace" presStyleCnt="0"/>
      <dgm:spPr/>
    </dgm:pt>
    <dgm:pt modelId="{261A8396-B912-2743-97D8-CF322D9A1F77}" type="pres">
      <dgm:prSet presAssocID="{44F8F1CF-EAF8-1A45-A591-49142D8F3CC3}" presName="parTxOnly" presStyleLbl="node1" presStyleIdx="3" presStyleCnt="5">
        <dgm:presLayoutVars>
          <dgm:bulletEnabled val="1"/>
        </dgm:presLayoutVars>
      </dgm:prSet>
      <dgm:spPr/>
      <dgm:t>
        <a:bodyPr/>
        <a:lstStyle/>
        <a:p>
          <a:endParaRPr lang="en-GB"/>
        </a:p>
      </dgm:t>
    </dgm:pt>
    <dgm:pt modelId="{5AA9193E-BE38-F949-97A7-88464A72B0E2}" type="pres">
      <dgm:prSet presAssocID="{0701C180-4A19-DC40-99C8-F42C282EFF8E}" presName="parSpace" presStyleCnt="0"/>
      <dgm:spPr/>
    </dgm:pt>
    <dgm:pt modelId="{DB18BB49-7BAB-3046-834A-F4C33A2CB983}" type="pres">
      <dgm:prSet presAssocID="{5C9D722E-DDBA-D34D-B111-B315EC8278D2}" presName="parTxOnly" presStyleLbl="node1" presStyleIdx="4" presStyleCnt="5">
        <dgm:presLayoutVars>
          <dgm:bulletEnabled val="1"/>
        </dgm:presLayoutVars>
      </dgm:prSet>
      <dgm:spPr/>
      <dgm:t>
        <a:bodyPr/>
        <a:lstStyle/>
        <a:p>
          <a:endParaRPr lang="en-GB"/>
        </a:p>
      </dgm:t>
    </dgm:pt>
  </dgm:ptLst>
  <dgm:cxnLst>
    <dgm:cxn modelId="{DDC74219-2582-B449-A0D1-4F4A6664738E}" type="presOf" srcId="{743F8251-9813-0449-B612-1BEA6D92F035}" destId="{2CA67ECF-82DE-5746-AEE6-C8C96C0C15F4}" srcOrd="0" destOrd="0" presId="urn:microsoft.com/office/officeart/2005/8/layout/hChevron3"/>
    <dgm:cxn modelId="{449DAD8F-B107-4E4D-8600-969022767E6F}" srcId="{8B5ADACB-2B04-BB4A-B296-14EFB20ED40F}" destId="{44F8F1CF-EAF8-1A45-A591-49142D8F3CC3}" srcOrd="3" destOrd="0" parTransId="{BADDD637-8750-E444-AE16-D37C2F4F7DBD}" sibTransId="{0701C180-4A19-DC40-99C8-F42C282EFF8E}"/>
    <dgm:cxn modelId="{1236BF9F-B32A-3145-850B-AC80899F198B}" srcId="{8B5ADACB-2B04-BB4A-B296-14EFB20ED40F}" destId="{743F8251-9813-0449-B612-1BEA6D92F035}" srcOrd="0" destOrd="0" parTransId="{19970DA5-0FFD-9B45-A190-26AE6EE669DC}" sibTransId="{A0D4E130-CCD4-044D-88D0-6B5D657C737B}"/>
    <dgm:cxn modelId="{400635B5-8707-4745-A2BB-D3C98997A97E}" type="presOf" srcId="{44F8F1CF-EAF8-1A45-A591-49142D8F3CC3}" destId="{261A8396-B912-2743-97D8-CF322D9A1F77}" srcOrd="0" destOrd="0" presId="urn:microsoft.com/office/officeart/2005/8/layout/hChevron3"/>
    <dgm:cxn modelId="{8E75AF5E-75E8-3F40-85B5-9BFA3FFB549B}" type="presOf" srcId="{8B5ADACB-2B04-BB4A-B296-14EFB20ED40F}" destId="{8061C6B8-F36A-3F44-BBA3-0B226A54CAE7}" srcOrd="0" destOrd="0" presId="urn:microsoft.com/office/officeart/2005/8/layout/hChevron3"/>
    <dgm:cxn modelId="{2152A65B-9C98-A049-B787-BEFD4055EECC}" srcId="{8B5ADACB-2B04-BB4A-B296-14EFB20ED40F}" destId="{AA9E6F6F-2C63-2F4D-B09C-E4DAD123717E}" srcOrd="2" destOrd="0" parTransId="{2D972B47-10DC-1A45-A187-D6640B454BEB}" sibTransId="{375FBBA1-64BA-9044-8E9C-5A043BF895F6}"/>
    <dgm:cxn modelId="{04FFDFFE-F6D7-394F-9B60-EDB9B9CFEBCE}" srcId="{8B5ADACB-2B04-BB4A-B296-14EFB20ED40F}" destId="{6DFD45A3-4933-8541-B051-B22DBD9561CD}" srcOrd="1" destOrd="0" parTransId="{49027B92-6219-524C-8211-E4FDEEEA8C3E}" sibTransId="{1B2D416F-D5FB-6647-94F0-39F72A310D25}"/>
    <dgm:cxn modelId="{C6850311-3810-904F-9F5E-00AF31053EE6}" type="presOf" srcId="{AA9E6F6F-2C63-2F4D-B09C-E4DAD123717E}" destId="{C8426F17-017D-4244-B04A-8062675D812D}" srcOrd="0" destOrd="0" presId="urn:microsoft.com/office/officeart/2005/8/layout/hChevron3"/>
    <dgm:cxn modelId="{0CDAB372-229D-FE42-B7F6-F8C5F636129C}" type="presOf" srcId="{5C9D722E-DDBA-D34D-B111-B315EC8278D2}" destId="{DB18BB49-7BAB-3046-834A-F4C33A2CB983}" srcOrd="0" destOrd="0" presId="urn:microsoft.com/office/officeart/2005/8/layout/hChevron3"/>
    <dgm:cxn modelId="{5F7F5A59-83B0-E247-8A84-510FE359660C}" srcId="{8B5ADACB-2B04-BB4A-B296-14EFB20ED40F}" destId="{5C9D722E-DDBA-D34D-B111-B315EC8278D2}" srcOrd="4" destOrd="0" parTransId="{AE3A2F55-3F97-9743-924F-065B50F7BC18}" sibTransId="{F8096601-5603-314B-996D-5F57CF7F799C}"/>
    <dgm:cxn modelId="{77F85FCB-B022-6E4C-850B-3559CF36BD24}" type="presOf" srcId="{6DFD45A3-4933-8541-B051-B22DBD9561CD}" destId="{EBF7D23D-DE3D-974A-A26C-9A3845D00960}" srcOrd="0" destOrd="0" presId="urn:microsoft.com/office/officeart/2005/8/layout/hChevron3"/>
    <dgm:cxn modelId="{A82512E7-442E-2642-94DB-6993DB5B85D6}" type="presParOf" srcId="{8061C6B8-F36A-3F44-BBA3-0B226A54CAE7}" destId="{2CA67ECF-82DE-5746-AEE6-C8C96C0C15F4}" srcOrd="0" destOrd="0" presId="urn:microsoft.com/office/officeart/2005/8/layout/hChevron3"/>
    <dgm:cxn modelId="{8EDAE3B3-4440-FF40-9629-6E7E8240A97A}" type="presParOf" srcId="{8061C6B8-F36A-3F44-BBA3-0B226A54CAE7}" destId="{C670C43D-DBCE-3B40-9322-DB67F05E219C}" srcOrd="1" destOrd="0" presId="urn:microsoft.com/office/officeart/2005/8/layout/hChevron3"/>
    <dgm:cxn modelId="{3EB31A83-0733-224C-AB8D-D13A9106B3F0}" type="presParOf" srcId="{8061C6B8-F36A-3F44-BBA3-0B226A54CAE7}" destId="{EBF7D23D-DE3D-974A-A26C-9A3845D00960}" srcOrd="2" destOrd="0" presId="urn:microsoft.com/office/officeart/2005/8/layout/hChevron3"/>
    <dgm:cxn modelId="{FC7A98C5-8F36-9D4F-A95C-E07691F9E0C0}" type="presParOf" srcId="{8061C6B8-F36A-3F44-BBA3-0B226A54CAE7}" destId="{62B29513-2BA2-7145-8333-744992A663F6}" srcOrd="3" destOrd="0" presId="urn:microsoft.com/office/officeart/2005/8/layout/hChevron3"/>
    <dgm:cxn modelId="{269241E9-78C2-8541-9661-8E50768823EA}" type="presParOf" srcId="{8061C6B8-F36A-3F44-BBA3-0B226A54CAE7}" destId="{C8426F17-017D-4244-B04A-8062675D812D}" srcOrd="4" destOrd="0" presId="urn:microsoft.com/office/officeart/2005/8/layout/hChevron3"/>
    <dgm:cxn modelId="{6E43B497-F1A6-374A-8AD1-320E1CFD2A57}" type="presParOf" srcId="{8061C6B8-F36A-3F44-BBA3-0B226A54CAE7}" destId="{CB0FE1D2-8842-E341-932D-FBE9CAA72691}" srcOrd="5" destOrd="0" presId="urn:microsoft.com/office/officeart/2005/8/layout/hChevron3"/>
    <dgm:cxn modelId="{7FADDAD8-041D-CE41-8465-046924B6D16C}" type="presParOf" srcId="{8061C6B8-F36A-3F44-BBA3-0B226A54CAE7}" destId="{261A8396-B912-2743-97D8-CF322D9A1F77}" srcOrd="6" destOrd="0" presId="urn:microsoft.com/office/officeart/2005/8/layout/hChevron3"/>
    <dgm:cxn modelId="{4D9D1450-593F-9C45-9FCC-F8C14ADA2CAA}" type="presParOf" srcId="{8061C6B8-F36A-3F44-BBA3-0B226A54CAE7}" destId="{5AA9193E-BE38-F949-97A7-88464A72B0E2}" srcOrd="7" destOrd="0" presId="urn:microsoft.com/office/officeart/2005/8/layout/hChevron3"/>
    <dgm:cxn modelId="{8A0C0B4E-B7F4-624C-A920-71AAFB51C495}" type="presParOf" srcId="{8061C6B8-F36A-3F44-BBA3-0B226A54CAE7}" destId="{DB18BB49-7BAB-3046-834A-F4C33A2CB983}" srcOrd="8" destOrd="0" presId="urn:microsoft.com/office/officeart/2005/8/layout/hChevron3"/>
  </dgm:cxnLst>
  <dgm:bg/>
  <dgm:whole/>
  <dgm:extLst>
    <a:ext uri="http://schemas.microsoft.com/office/drawing/2008/diagram">
      <dsp:dataModelExt xmlns:dsp="http://schemas.microsoft.com/office/drawing/2008/diagram" xmlns:a="http://schemas.openxmlformats.org/drawingml/2006/main" xmlns:dgm="http://schemas.openxmlformats.org/drawingml/2006/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B5ADACB-2B04-BB4A-B296-14EFB20ED40F}" type="doc">
      <dgm:prSet loTypeId="urn:microsoft.com/office/officeart/2005/8/layout/hChevron3" loCatId="" qsTypeId="urn:microsoft.com/office/officeart/2005/8/quickstyle/simple4" qsCatId="simple" csTypeId="urn:microsoft.com/office/officeart/2005/8/colors/accent1_2" csCatId="accent1" phldr="1"/>
      <dgm:spPr/>
    </dgm:pt>
    <dgm:pt modelId="{743F8251-9813-0449-B612-1BEA6D92F035}">
      <dgm:prSet phldrT="[Text]"/>
      <dgm:spPr/>
      <dgm:t>
        <a:bodyPr/>
        <a:lstStyle/>
        <a:p>
          <a:r>
            <a:rPr lang="en-GB" dirty="0" err="1" smtClean="0">
              <a:solidFill>
                <a:srgbClr val="000000"/>
              </a:solidFill>
            </a:rPr>
            <a:t>Lettland</a:t>
          </a:r>
          <a:endParaRPr lang="en-GB" dirty="0">
            <a:solidFill>
              <a:srgbClr val="000000"/>
            </a:solidFill>
          </a:endParaRPr>
        </a:p>
      </dgm:t>
    </dgm:pt>
    <dgm:pt modelId="{19970DA5-0FFD-9B45-A190-26AE6EE669DC}" type="parTrans" cxnId="{1236BF9F-B32A-3145-850B-AC80899F198B}">
      <dgm:prSet/>
      <dgm:spPr/>
      <dgm:t>
        <a:bodyPr/>
        <a:lstStyle/>
        <a:p>
          <a:endParaRPr lang="en-GB">
            <a:solidFill>
              <a:srgbClr val="000000"/>
            </a:solidFill>
          </a:endParaRPr>
        </a:p>
      </dgm:t>
    </dgm:pt>
    <dgm:pt modelId="{A0D4E130-CCD4-044D-88D0-6B5D657C737B}" type="sibTrans" cxnId="{1236BF9F-B32A-3145-850B-AC80899F198B}">
      <dgm:prSet/>
      <dgm:spPr/>
      <dgm:t>
        <a:bodyPr/>
        <a:lstStyle/>
        <a:p>
          <a:endParaRPr lang="en-GB">
            <a:solidFill>
              <a:srgbClr val="000000"/>
            </a:solidFill>
          </a:endParaRPr>
        </a:p>
      </dgm:t>
    </dgm:pt>
    <dgm:pt modelId="{6DFD45A3-4933-8541-B051-B22DBD9561CD}">
      <dgm:prSet phldrT="[Text]"/>
      <dgm:spPr/>
      <dgm:t>
        <a:bodyPr/>
        <a:lstStyle/>
        <a:p>
          <a:r>
            <a:rPr lang="en-GB" dirty="0" err="1" smtClean="0">
              <a:solidFill>
                <a:srgbClr val="000000"/>
              </a:solidFill>
            </a:rPr>
            <a:t>Fakta</a:t>
          </a:r>
          <a:endParaRPr lang="en-GB" dirty="0">
            <a:solidFill>
              <a:srgbClr val="000000"/>
            </a:solidFill>
          </a:endParaRPr>
        </a:p>
      </dgm:t>
    </dgm:pt>
    <dgm:pt modelId="{49027B92-6219-524C-8211-E4FDEEEA8C3E}" type="parTrans" cxnId="{04FFDFFE-F6D7-394F-9B60-EDB9B9CFEBCE}">
      <dgm:prSet/>
      <dgm:spPr/>
      <dgm:t>
        <a:bodyPr/>
        <a:lstStyle/>
        <a:p>
          <a:endParaRPr lang="en-GB">
            <a:solidFill>
              <a:srgbClr val="000000"/>
            </a:solidFill>
          </a:endParaRPr>
        </a:p>
      </dgm:t>
    </dgm:pt>
    <dgm:pt modelId="{1B2D416F-D5FB-6647-94F0-39F72A310D25}" type="sibTrans" cxnId="{04FFDFFE-F6D7-394F-9B60-EDB9B9CFEBCE}">
      <dgm:prSet/>
      <dgm:spPr/>
      <dgm:t>
        <a:bodyPr/>
        <a:lstStyle/>
        <a:p>
          <a:endParaRPr lang="en-GB">
            <a:solidFill>
              <a:srgbClr val="000000"/>
            </a:solidFill>
          </a:endParaRPr>
        </a:p>
      </dgm:t>
    </dgm:pt>
    <dgm:pt modelId="{AA9E6F6F-2C63-2F4D-B09C-E4DAD123717E}">
      <dgm:prSet phldrT="[Text]"/>
      <dgm:spPr/>
      <dgm:t>
        <a:bodyPr/>
        <a:lstStyle/>
        <a:p>
          <a:r>
            <a:rPr lang="en-GB" dirty="0" err="1" smtClean="0">
              <a:solidFill>
                <a:srgbClr val="000000"/>
              </a:solidFill>
            </a:rPr>
            <a:t>Fakta</a:t>
          </a:r>
          <a:endParaRPr lang="en-GB" dirty="0">
            <a:solidFill>
              <a:srgbClr val="000000"/>
            </a:solidFill>
          </a:endParaRPr>
        </a:p>
      </dgm:t>
    </dgm:pt>
    <dgm:pt modelId="{2D972B47-10DC-1A45-A187-D6640B454BEB}" type="parTrans" cxnId="{2152A65B-9C98-A049-B787-BEFD4055EECC}">
      <dgm:prSet/>
      <dgm:spPr/>
      <dgm:t>
        <a:bodyPr/>
        <a:lstStyle/>
        <a:p>
          <a:endParaRPr lang="en-GB">
            <a:solidFill>
              <a:srgbClr val="000000"/>
            </a:solidFill>
          </a:endParaRPr>
        </a:p>
      </dgm:t>
    </dgm:pt>
    <dgm:pt modelId="{375FBBA1-64BA-9044-8E9C-5A043BF895F6}" type="sibTrans" cxnId="{2152A65B-9C98-A049-B787-BEFD4055EECC}">
      <dgm:prSet/>
      <dgm:spPr/>
      <dgm:t>
        <a:bodyPr/>
        <a:lstStyle/>
        <a:p>
          <a:endParaRPr lang="en-GB">
            <a:solidFill>
              <a:srgbClr val="000000"/>
            </a:solidFill>
          </a:endParaRPr>
        </a:p>
      </dgm:t>
    </dgm:pt>
    <dgm:pt modelId="{44F8F1CF-EAF8-1A45-A591-49142D8F3CC3}">
      <dgm:prSet/>
      <dgm:spPr/>
      <dgm:t>
        <a:bodyPr/>
        <a:lstStyle/>
        <a:p>
          <a:r>
            <a:rPr lang="en-GB" dirty="0" err="1" smtClean="0">
              <a:solidFill>
                <a:srgbClr val="000000"/>
              </a:solidFill>
            </a:rPr>
            <a:t>Sevärdigheter</a:t>
          </a:r>
          <a:endParaRPr lang="en-GB" dirty="0">
            <a:solidFill>
              <a:srgbClr val="000000"/>
            </a:solidFill>
          </a:endParaRPr>
        </a:p>
      </dgm:t>
    </dgm:pt>
    <dgm:pt modelId="{BADDD637-8750-E444-AE16-D37C2F4F7DBD}" type="parTrans" cxnId="{449DAD8F-B107-4E4D-8600-969022767E6F}">
      <dgm:prSet/>
      <dgm:spPr/>
      <dgm:t>
        <a:bodyPr/>
        <a:lstStyle/>
        <a:p>
          <a:endParaRPr lang="en-GB">
            <a:solidFill>
              <a:srgbClr val="000000"/>
            </a:solidFill>
          </a:endParaRPr>
        </a:p>
      </dgm:t>
    </dgm:pt>
    <dgm:pt modelId="{0701C180-4A19-DC40-99C8-F42C282EFF8E}" type="sibTrans" cxnId="{449DAD8F-B107-4E4D-8600-969022767E6F}">
      <dgm:prSet/>
      <dgm:spPr/>
      <dgm:t>
        <a:bodyPr/>
        <a:lstStyle/>
        <a:p>
          <a:endParaRPr lang="en-GB">
            <a:solidFill>
              <a:srgbClr val="000000"/>
            </a:solidFill>
          </a:endParaRPr>
        </a:p>
      </dgm:t>
    </dgm:pt>
    <dgm:pt modelId="{5C9D722E-DDBA-D34D-B111-B315EC8278D2}">
      <dgm:prSet/>
      <dgm:spPr>
        <a:solidFill>
          <a:schemeClr val="bg1">
            <a:lumMod val="50000"/>
          </a:schemeClr>
        </a:solidFill>
      </dgm:spPr>
      <dgm:t>
        <a:bodyPr/>
        <a:lstStyle/>
        <a:p>
          <a:r>
            <a:rPr lang="en-GB" dirty="0" err="1" smtClean="0">
              <a:solidFill>
                <a:srgbClr val="000000"/>
              </a:solidFill>
            </a:rPr>
            <a:t>Bilder</a:t>
          </a:r>
          <a:endParaRPr lang="en-GB" dirty="0">
            <a:solidFill>
              <a:srgbClr val="000000"/>
            </a:solidFill>
          </a:endParaRPr>
        </a:p>
      </dgm:t>
    </dgm:pt>
    <dgm:pt modelId="{AE3A2F55-3F97-9743-924F-065B50F7BC18}" type="parTrans" cxnId="{5F7F5A59-83B0-E247-8A84-510FE359660C}">
      <dgm:prSet/>
      <dgm:spPr/>
      <dgm:t>
        <a:bodyPr/>
        <a:lstStyle/>
        <a:p>
          <a:endParaRPr lang="en-GB">
            <a:solidFill>
              <a:srgbClr val="000000"/>
            </a:solidFill>
          </a:endParaRPr>
        </a:p>
      </dgm:t>
    </dgm:pt>
    <dgm:pt modelId="{F8096601-5603-314B-996D-5F57CF7F799C}" type="sibTrans" cxnId="{5F7F5A59-83B0-E247-8A84-510FE359660C}">
      <dgm:prSet/>
      <dgm:spPr/>
      <dgm:t>
        <a:bodyPr/>
        <a:lstStyle/>
        <a:p>
          <a:endParaRPr lang="en-GB">
            <a:solidFill>
              <a:srgbClr val="000000"/>
            </a:solidFill>
          </a:endParaRPr>
        </a:p>
      </dgm:t>
    </dgm:pt>
    <dgm:pt modelId="{8061C6B8-F36A-3F44-BBA3-0B226A54CAE7}" type="pres">
      <dgm:prSet presAssocID="{8B5ADACB-2B04-BB4A-B296-14EFB20ED40F}" presName="Name0" presStyleCnt="0">
        <dgm:presLayoutVars>
          <dgm:dir/>
          <dgm:resizeHandles val="exact"/>
        </dgm:presLayoutVars>
      </dgm:prSet>
      <dgm:spPr/>
    </dgm:pt>
    <dgm:pt modelId="{2CA67ECF-82DE-5746-AEE6-C8C96C0C15F4}" type="pres">
      <dgm:prSet presAssocID="{743F8251-9813-0449-B612-1BEA6D92F035}" presName="parTxOnly" presStyleLbl="node1" presStyleIdx="0" presStyleCnt="5">
        <dgm:presLayoutVars>
          <dgm:bulletEnabled val="1"/>
        </dgm:presLayoutVars>
      </dgm:prSet>
      <dgm:spPr/>
      <dgm:t>
        <a:bodyPr/>
        <a:lstStyle/>
        <a:p>
          <a:endParaRPr lang="en-GB"/>
        </a:p>
      </dgm:t>
    </dgm:pt>
    <dgm:pt modelId="{C670C43D-DBCE-3B40-9322-DB67F05E219C}" type="pres">
      <dgm:prSet presAssocID="{A0D4E130-CCD4-044D-88D0-6B5D657C737B}" presName="parSpace" presStyleCnt="0"/>
      <dgm:spPr/>
    </dgm:pt>
    <dgm:pt modelId="{EBF7D23D-DE3D-974A-A26C-9A3845D00960}" type="pres">
      <dgm:prSet presAssocID="{6DFD45A3-4933-8541-B051-B22DBD9561CD}" presName="parTxOnly" presStyleLbl="node1" presStyleIdx="1" presStyleCnt="5">
        <dgm:presLayoutVars>
          <dgm:bulletEnabled val="1"/>
        </dgm:presLayoutVars>
      </dgm:prSet>
      <dgm:spPr/>
      <dgm:t>
        <a:bodyPr/>
        <a:lstStyle/>
        <a:p>
          <a:endParaRPr lang="en-GB"/>
        </a:p>
      </dgm:t>
    </dgm:pt>
    <dgm:pt modelId="{62B29513-2BA2-7145-8333-744992A663F6}" type="pres">
      <dgm:prSet presAssocID="{1B2D416F-D5FB-6647-94F0-39F72A310D25}" presName="parSpace" presStyleCnt="0"/>
      <dgm:spPr/>
    </dgm:pt>
    <dgm:pt modelId="{C8426F17-017D-4244-B04A-8062675D812D}" type="pres">
      <dgm:prSet presAssocID="{AA9E6F6F-2C63-2F4D-B09C-E4DAD123717E}" presName="parTxOnly" presStyleLbl="node1" presStyleIdx="2" presStyleCnt="5">
        <dgm:presLayoutVars>
          <dgm:bulletEnabled val="1"/>
        </dgm:presLayoutVars>
      </dgm:prSet>
      <dgm:spPr/>
      <dgm:t>
        <a:bodyPr/>
        <a:lstStyle/>
        <a:p>
          <a:endParaRPr lang="en-GB"/>
        </a:p>
      </dgm:t>
    </dgm:pt>
    <dgm:pt modelId="{CB0FE1D2-8842-E341-932D-FBE9CAA72691}" type="pres">
      <dgm:prSet presAssocID="{375FBBA1-64BA-9044-8E9C-5A043BF895F6}" presName="parSpace" presStyleCnt="0"/>
      <dgm:spPr/>
    </dgm:pt>
    <dgm:pt modelId="{261A8396-B912-2743-97D8-CF322D9A1F77}" type="pres">
      <dgm:prSet presAssocID="{44F8F1CF-EAF8-1A45-A591-49142D8F3CC3}" presName="parTxOnly" presStyleLbl="node1" presStyleIdx="3" presStyleCnt="5">
        <dgm:presLayoutVars>
          <dgm:bulletEnabled val="1"/>
        </dgm:presLayoutVars>
      </dgm:prSet>
      <dgm:spPr/>
      <dgm:t>
        <a:bodyPr/>
        <a:lstStyle/>
        <a:p>
          <a:endParaRPr lang="en-GB"/>
        </a:p>
      </dgm:t>
    </dgm:pt>
    <dgm:pt modelId="{5AA9193E-BE38-F949-97A7-88464A72B0E2}" type="pres">
      <dgm:prSet presAssocID="{0701C180-4A19-DC40-99C8-F42C282EFF8E}" presName="parSpace" presStyleCnt="0"/>
      <dgm:spPr/>
    </dgm:pt>
    <dgm:pt modelId="{DB18BB49-7BAB-3046-834A-F4C33A2CB983}" type="pres">
      <dgm:prSet presAssocID="{5C9D722E-DDBA-D34D-B111-B315EC8278D2}" presName="parTxOnly" presStyleLbl="node1" presStyleIdx="4" presStyleCnt="5">
        <dgm:presLayoutVars>
          <dgm:bulletEnabled val="1"/>
        </dgm:presLayoutVars>
      </dgm:prSet>
      <dgm:spPr/>
      <dgm:t>
        <a:bodyPr/>
        <a:lstStyle/>
        <a:p>
          <a:endParaRPr lang="en-GB"/>
        </a:p>
      </dgm:t>
    </dgm:pt>
  </dgm:ptLst>
  <dgm:cxnLst>
    <dgm:cxn modelId="{449DAD8F-B107-4E4D-8600-969022767E6F}" srcId="{8B5ADACB-2B04-BB4A-B296-14EFB20ED40F}" destId="{44F8F1CF-EAF8-1A45-A591-49142D8F3CC3}" srcOrd="3" destOrd="0" parTransId="{BADDD637-8750-E444-AE16-D37C2F4F7DBD}" sibTransId="{0701C180-4A19-DC40-99C8-F42C282EFF8E}"/>
    <dgm:cxn modelId="{1236BF9F-B32A-3145-850B-AC80899F198B}" srcId="{8B5ADACB-2B04-BB4A-B296-14EFB20ED40F}" destId="{743F8251-9813-0449-B612-1BEA6D92F035}" srcOrd="0" destOrd="0" parTransId="{19970DA5-0FFD-9B45-A190-26AE6EE669DC}" sibTransId="{A0D4E130-CCD4-044D-88D0-6B5D657C737B}"/>
    <dgm:cxn modelId="{DED6E572-8753-7848-8EA8-02EB093753C3}" type="presOf" srcId="{743F8251-9813-0449-B612-1BEA6D92F035}" destId="{2CA67ECF-82DE-5746-AEE6-C8C96C0C15F4}" srcOrd="0" destOrd="0" presId="urn:microsoft.com/office/officeart/2005/8/layout/hChevron3"/>
    <dgm:cxn modelId="{E89B0D68-50A4-5A49-BADC-36067CB863C2}" type="presOf" srcId="{AA9E6F6F-2C63-2F4D-B09C-E4DAD123717E}" destId="{C8426F17-017D-4244-B04A-8062675D812D}" srcOrd="0" destOrd="0" presId="urn:microsoft.com/office/officeart/2005/8/layout/hChevron3"/>
    <dgm:cxn modelId="{33813898-A8E1-E74F-9617-BDCD595E0827}" type="presOf" srcId="{44F8F1CF-EAF8-1A45-A591-49142D8F3CC3}" destId="{261A8396-B912-2743-97D8-CF322D9A1F77}" srcOrd="0" destOrd="0" presId="urn:microsoft.com/office/officeart/2005/8/layout/hChevron3"/>
    <dgm:cxn modelId="{7B4105FA-F1FA-634D-A344-6AA3A6950A67}" type="presOf" srcId="{8B5ADACB-2B04-BB4A-B296-14EFB20ED40F}" destId="{8061C6B8-F36A-3F44-BBA3-0B226A54CAE7}" srcOrd="0" destOrd="0" presId="urn:microsoft.com/office/officeart/2005/8/layout/hChevron3"/>
    <dgm:cxn modelId="{2152A65B-9C98-A049-B787-BEFD4055EECC}" srcId="{8B5ADACB-2B04-BB4A-B296-14EFB20ED40F}" destId="{AA9E6F6F-2C63-2F4D-B09C-E4DAD123717E}" srcOrd="2" destOrd="0" parTransId="{2D972B47-10DC-1A45-A187-D6640B454BEB}" sibTransId="{375FBBA1-64BA-9044-8E9C-5A043BF895F6}"/>
    <dgm:cxn modelId="{054C051C-EC21-DA43-8680-5C872B2D3B48}" type="presOf" srcId="{5C9D722E-DDBA-D34D-B111-B315EC8278D2}" destId="{DB18BB49-7BAB-3046-834A-F4C33A2CB983}" srcOrd="0" destOrd="0" presId="urn:microsoft.com/office/officeart/2005/8/layout/hChevron3"/>
    <dgm:cxn modelId="{04FFDFFE-F6D7-394F-9B60-EDB9B9CFEBCE}" srcId="{8B5ADACB-2B04-BB4A-B296-14EFB20ED40F}" destId="{6DFD45A3-4933-8541-B051-B22DBD9561CD}" srcOrd="1" destOrd="0" parTransId="{49027B92-6219-524C-8211-E4FDEEEA8C3E}" sibTransId="{1B2D416F-D5FB-6647-94F0-39F72A310D25}"/>
    <dgm:cxn modelId="{99E2F3E7-AC31-5A4D-AE92-05A6424E66B0}" type="presOf" srcId="{6DFD45A3-4933-8541-B051-B22DBD9561CD}" destId="{EBF7D23D-DE3D-974A-A26C-9A3845D00960}" srcOrd="0" destOrd="0" presId="urn:microsoft.com/office/officeart/2005/8/layout/hChevron3"/>
    <dgm:cxn modelId="{5F7F5A59-83B0-E247-8A84-510FE359660C}" srcId="{8B5ADACB-2B04-BB4A-B296-14EFB20ED40F}" destId="{5C9D722E-DDBA-D34D-B111-B315EC8278D2}" srcOrd="4" destOrd="0" parTransId="{AE3A2F55-3F97-9743-924F-065B50F7BC18}" sibTransId="{F8096601-5603-314B-996D-5F57CF7F799C}"/>
    <dgm:cxn modelId="{A041191B-1A31-5D4F-BDB0-D811015D7033}" type="presParOf" srcId="{8061C6B8-F36A-3F44-BBA3-0B226A54CAE7}" destId="{2CA67ECF-82DE-5746-AEE6-C8C96C0C15F4}" srcOrd="0" destOrd="0" presId="urn:microsoft.com/office/officeart/2005/8/layout/hChevron3"/>
    <dgm:cxn modelId="{66B83D10-C40B-4F43-84E2-58E1AA7F969D}" type="presParOf" srcId="{8061C6B8-F36A-3F44-BBA3-0B226A54CAE7}" destId="{C670C43D-DBCE-3B40-9322-DB67F05E219C}" srcOrd="1" destOrd="0" presId="urn:microsoft.com/office/officeart/2005/8/layout/hChevron3"/>
    <dgm:cxn modelId="{869AD4CE-39C5-9C41-9811-70A2DDD834F3}" type="presParOf" srcId="{8061C6B8-F36A-3F44-BBA3-0B226A54CAE7}" destId="{EBF7D23D-DE3D-974A-A26C-9A3845D00960}" srcOrd="2" destOrd="0" presId="urn:microsoft.com/office/officeart/2005/8/layout/hChevron3"/>
    <dgm:cxn modelId="{6AB44DEC-BD8E-F142-8DE9-906FD6B7C502}" type="presParOf" srcId="{8061C6B8-F36A-3F44-BBA3-0B226A54CAE7}" destId="{62B29513-2BA2-7145-8333-744992A663F6}" srcOrd="3" destOrd="0" presId="urn:microsoft.com/office/officeart/2005/8/layout/hChevron3"/>
    <dgm:cxn modelId="{ED12241D-CC8C-B94C-A73C-D08F3DCFD5A7}" type="presParOf" srcId="{8061C6B8-F36A-3F44-BBA3-0B226A54CAE7}" destId="{C8426F17-017D-4244-B04A-8062675D812D}" srcOrd="4" destOrd="0" presId="urn:microsoft.com/office/officeart/2005/8/layout/hChevron3"/>
    <dgm:cxn modelId="{C00CE366-4C8B-C44B-A5A8-22AF59DBFB65}" type="presParOf" srcId="{8061C6B8-F36A-3F44-BBA3-0B226A54CAE7}" destId="{CB0FE1D2-8842-E341-932D-FBE9CAA72691}" srcOrd="5" destOrd="0" presId="urn:microsoft.com/office/officeart/2005/8/layout/hChevron3"/>
    <dgm:cxn modelId="{11FD70D4-D957-3946-923A-A147678F3E9D}" type="presParOf" srcId="{8061C6B8-F36A-3F44-BBA3-0B226A54CAE7}" destId="{261A8396-B912-2743-97D8-CF322D9A1F77}" srcOrd="6" destOrd="0" presId="urn:microsoft.com/office/officeart/2005/8/layout/hChevron3"/>
    <dgm:cxn modelId="{FAC42082-3B52-C24F-BF95-FAF64C09FFD8}" type="presParOf" srcId="{8061C6B8-F36A-3F44-BBA3-0B226A54CAE7}" destId="{5AA9193E-BE38-F949-97A7-88464A72B0E2}" srcOrd="7" destOrd="0" presId="urn:microsoft.com/office/officeart/2005/8/layout/hChevron3"/>
    <dgm:cxn modelId="{F7E9C1DB-0BF1-0245-9AAD-379B3601DA99}" type="presParOf" srcId="{8061C6B8-F36A-3F44-BBA3-0B226A54CAE7}" destId="{DB18BB49-7BAB-3046-834A-F4C33A2CB983}" srcOrd="8" destOrd="0" presId="urn:microsoft.com/office/officeart/2005/8/layout/hChevron3"/>
  </dgm:cxnLst>
  <dgm:bg/>
  <dgm:whole/>
  <dgm:extLst>
    <a:ext uri="http://schemas.microsoft.com/office/drawing/2008/diagram">
      <dsp:dataModelExt xmlns:dsp="http://schemas.microsoft.com/office/drawing/2008/diagram" xmlns:a="http://schemas.openxmlformats.org/drawingml/2006/main" xmlns:dgm="http://schemas.openxmlformats.org/drawingml/2006/diagram" xmlns=""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A67ECF-82DE-5746-AEE6-C8C96C0C15F4}">
      <dsp:nvSpPr>
        <dsp:cNvPr id="0" name=""/>
        <dsp:cNvSpPr/>
      </dsp:nvSpPr>
      <dsp:spPr>
        <a:xfrm>
          <a:off x="1111" y="291046"/>
          <a:ext cx="2167778" cy="867111"/>
        </a:xfrm>
        <a:prstGeom prst="homePlate">
          <a:avLst/>
        </a:prstGeom>
        <a:solidFill>
          <a:schemeClr val="bg1">
            <a:lumMod val="50000"/>
          </a:schemeClr>
        </a:soli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42672" rIns="21336" bIns="42672" numCol="1" spcCol="1270" anchor="ctr" anchorCtr="0">
          <a:noAutofit/>
        </a:bodyPr>
        <a:lstStyle/>
        <a:p>
          <a:pPr lvl="0" algn="ctr" defTabSz="711200">
            <a:lnSpc>
              <a:spcPct val="90000"/>
            </a:lnSpc>
            <a:spcBef>
              <a:spcPct val="0"/>
            </a:spcBef>
            <a:spcAft>
              <a:spcPct val="35000"/>
            </a:spcAft>
          </a:pPr>
          <a:r>
            <a:rPr lang="en-GB" sz="1600" kern="1200" smtClean="0">
              <a:solidFill>
                <a:srgbClr val="000000"/>
              </a:solidFill>
            </a:rPr>
            <a:t>Background</a:t>
          </a:r>
          <a:endParaRPr lang="en-GB" sz="1600" kern="1200" dirty="0">
            <a:solidFill>
              <a:srgbClr val="000000"/>
            </a:solidFill>
          </a:endParaRPr>
        </a:p>
      </dsp:txBody>
      <dsp:txXfrm>
        <a:off x="1111" y="291046"/>
        <a:ext cx="1951000" cy="867111"/>
      </dsp:txXfrm>
    </dsp:sp>
    <dsp:sp modelId="{EBF7D23D-DE3D-974A-A26C-9A3845D00960}">
      <dsp:nvSpPr>
        <dsp:cNvPr id="0" name=""/>
        <dsp:cNvSpPr/>
      </dsp:nvSpPr>
      <dsp:spPr>
        <a:xfrm>
          <a:off x="1735334" y="291046"/>
          <a:ext cx="2167778" cy="867111"/>
        </a:xfrm>
        <a:prstGeom prst="chevron">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en-GB" sz="1600" kern="1200" smtClean="0">
              <a:solidFill>
                <a:srgbClr val="000000"/>
              </a:solidFill>
            </a:rPr>
            <a:t>Problem areas</a:t>
          </a:r>
          <a:endParaRPr lang="en-GB" sz="1600" kern="1200" dirty="0">
            <a:solidFill>
              <a:srgbClr val="000000"/>
            </a:solidFill>
          </a:endParaRPr>
        </a:p>
      </dsp:txBody>
      <dsp:txXfrm>
        <a:off x="2168890" y="291046"/>
        <a:ext cx="1300667" cy="867111"/>
      </dsp:txXfrm>
    </dsp:sp>
    <dsp:sp modelId="{C8426F17-017D-4244-B04A-8062675D812D}">
      <dsp:nvSpPr>
        <dsp:cNvPr id="0" name=""/>
        <dsp:cNvSpPr/>
      </dsp:nvSpPr>
      <dsp:spPr>
        <a:xfrm>
          <a:off x="3469556" y="291046"/>
          <a:ext cx="2167778" cy="867111"/>
        </a:xfrm>
        <a:prstGeom prst="chevron">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en-GB" sz="1600" kern="1200" smtClean="0">
              <a:solidFill>
                <a:srgbClr val="000000"/>
              </a:solidFill>
            </a:rPr>
            <a:t>Suggestions for change</a:t>
          </a:r>
          <a:endParaRPr lang="en-GB" sz="1600" kern="1200" dirty="0">
            <a:solidFill>
              <a:srgbClr val="000000"/>
            </a:solidFill>
          </a:endParaRPr>
        </a:p>
      </dsp:txBody>
      <dsp:txXfrm>
        <a:off x="3903112" y="291046"/>
        <a:ext cx="1300667" cy="867111"/>
      </dsp:txXfrm>
    </dsp:sp>
    <dsp:sp modelId="{261A8396-B912-2743-97D8-CF322D9A1F77}">
      <dsp:nvSpPr>
        <dsp:cNvPr id="0" name=""/>
        <dsp:cNvSpPr/>
      </dsp:nvSpPr>
      <dsp:spPr>
        <a:xfrm>
          <a:off x="5203779" y="291046"/>
          <a:ext cx="2167778" cy="867111"/>
        </a:xfrm>
        <a:prstGeom prst="chevron">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en-GB" sz="1600" kern="1200" smtClean="0">
              <a:solidFill>
                <a:srgbClr val="000000"/>
              </a:solidFill>
            </a:rPr>
            <a:t>Expected outcomes</a:t>
          </a:r>
          <a:endParaRPr lang="en-GB" sz="1600" kern="1200" dirty="0">
            <a:solidFill>
              <a:srgbClr val="000000"/>
            </a:solidFill>
          </a:endParaRPr>
        </a:p>
      </dsp:txBody>
      <dsp:txXfrm>
        <a:off x="5637335" y="291046"/>
        <a:ext cx="1300667" cy="867111"/>
      </dsp:txXfrm>
    </dsp:sp>
    <dsp:sp modelId="{DB18BB49-7BAB-3046-834A-F4C33A2CB983}">
      <dsp:nvSpPr>
        <dsp:cNvPr id="0" name=""/>
        <dsp:cNvSpPr/>
      </dsp:nvSpPr>
      <dsp:spPr>
        <a:xfrm>
          <a:off x="6938002" y="291046"/>
          <a:ext cx="2167778" cy="867111"/>
        </a:xfrm>
        <a:prstGeom prst="chevron">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en-GB" sz="1600" kern="1200" smtClean="0">
              <a:solidFill>
                <a:srgbClr val="000000"/>
              </a:solidFill>
            </a:rPr>
            <a:t>Questions</a:t>
          </a:r>
          <a:endParaRPr lang="en-GB" sz="1600" kern="1200" dirty="0">
            <a:solidFill>
              <a:srgbClr val="000000"/>
            </a:solidFill>
          </a:endParaRPr>
        </a:p>
      </dsp:txBody>
      <dsp:txXfrm>
        <a:off x="7371558" y="291046"/>
        <a:ext cx="1300667" cy="86711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A67ECF-82DE-5746-AEE6-C8C96C0C15F4}">
      <dsp:nvSpPr>
        <dsp:cNvPr id="0" name=""/>
        <dsp:cNvSpPr/>
      </dsp:nvSpPr>
      <dsp:spPr>
        <a:xfrm>
          <a:off x="1111" y="291046"/>
          <a:ext cx="2167778" cy="867111"/>
        </a:xfrm>
        <a:prstGeom prst="homePlate">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42672" rIns="21336" bIns="42672" numCol="1" spcCol="1270" anchor="ctr" anchorCtr="0">
          <a:noAutofit/>
        </a:bodyPr>
        <a:lstStyle/>
        <a:p>
          <a:pPr lvl="0" algn="ctr" defTabSz="711200">
            <a:lnSpc>
              <a:spcPct val="90000"/>
            </a:lnSpc>
            <a:spcBef>
              <a:spcPct val="0"/>
            </a:spcBef>
            <a:spcAft>
              <a:spcPct val="35000"/>
            </a:spcAft>
          </a:pPr>
          <a:r>
            <a:rPr lang="en-GB" sz="1600" kern="1200" dirty="0" smtClean="0">
              <a:solidFill>
                <a:srgbClr val="000000"/>
              </a:solidFill>
            </a:rPr>
            <a:t>Background</a:t>
          </a:r>
          <a:endParaRPr lang="en-GB" sz="1600" kern="1200" dirty="0">
            <a:solidFill>
              <a:srgbClr val="000000"/>
            </a:solidFill>
          </a:endParaRPr>
        </a:p>
      </dsp:txBody>
      <dsp:txXfrm>
        <a:off x="1111" y="291046"/>
        <a:ext cx="1951000" cy="867111"/>
      </dsp:txXfrm>
    </dsp:sp>
    <dsp:sp modelId="{EBF7D23D-DE3D-974A-A26C-9A3845D00960}">
      <dsp:nvSpPr>
        <dsp:cNvPr id="0" name=""/>
        <dsp:cNvSpPr/>
      </dsp:nvSpPr>
      <dsp:spPr>
        <a:xfrm>
          <a:off x="1735334" y="291046"/>
          <a:ext cx="2167778" cy="867111"/>
        </a:xfrm>
        <a:prstGeom prst="chevron">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en-GB" sz="1600" kern="1200" dirty="0" smtClean="0">
              <a:solidFill>
                <a:srgbClr val="000000"/>
              </a:solidFill>
            </a:rPr>
            <a:t>Problem areas</a:t>
          </a:r>
          <a:endParaRPr lang="en-GB" sz="1600" kern="1200" dirty="0">
            <a:solidFill>
              <a:srgbClr val="000000"/>
            </a:solidFill>
          </a:endParaRPr>
        </a:p>
      </dsp:txBody>
      <dsp:txXfrm>
        <a:off x="2168890" y="291046"/>
        <a:ext cx="1300667" cy="867111"/>
      </dsp:txXfrm>
    </dsp:sp>
    <dsp:sp modelId="{C8426F17-017D-4244-B04A-8062675D812D}">
      <dsp:nvSpPr>
        <dsp:cNvPr id="0" name=""/>
        <dsp:cNvSpPr/>
      </dsp:nvSpPr>
      <dsp:spPr>
        <a:xfrm>
          <a:off x="3469556" y="291046"/>
          <a:ext cx="2167778" cy="867111"/>
        </a:xfrm>
        <a:prstGeom prst="chevron">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en-GB" sz="1600" kern="1200" dirty="0" smtClean="0">
              <a:solidFill>
                <a:srgbClr val="000000"/>
              </a:solidFill>
            </a:rPr>
            <a:t>Suggestions for change</a:t>
          </a:r>
          <a:endParaRPr lang="en-GB" sz="1600" kern="1200" dirty="0">
            <a:solidFill>
              <a:srgbClr val="000000"/>
            </a:solidFill>
          </a:endParaRPr>
        </a:p>
      </dsp:txBody>
      <dsp:txXfrm>
        <a:off x="3903112" y="291046"/>
        <a:ext cx="1300667" cy="867111"/>
      </dsp:txXfrm>
    </dsp:sp>
    <dsp:sp modelId="{261A8396-B912-2743-97D8-CF322D9A1F77}">
      <dsp:nvSpPr>
        <dsp:cNvPr id="0" name=""/>
        <dsp:cNvSpPr/>
      </dsp:nvSpPr>
      <dsp:spPr>
        <a:xfrm>
          <a:off x="5203779" y="291046"/>
          <a:ext cx="2167778" cy="867111"/>
        </a:xfrm>
        <a:prstGeom prst="chevron">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en-GB" sz="1600" kern="1200" dirty="0" smtClean="0">
              <a:solidFill>
                <a:srgbClr val="000000"/>
              </a:solidFill>
            </a:rPr>
            <a:t>Expected outcomes</a:t>
          </a:r>
          <a:endParaRPr lang="en-GB" sz="1600" kern="1200" dirty="0">
            <a:solidFill>
              <a:srgbClr val="000000"/>
            </a:solidFill>
          </a:endParaRPr>
        </a:p>
      </dsp:txBody>
      <dsp:txXfrm>
        <a:off x="5637335" y="291046"/>
        <a:ext cx="1300667" cy="867111"/>
      </dsp:txXfrm>
    </dsp:sp>
    <dsp:sp modelId="{DB18BB49-7BAB-3046-834A-F4C33A2CB983}">
      <dsp:nvSpPr>
        <dsp:cNvPr id="0" name=""/>
        <dsp:cNvSpPr/>
      </dsp:nvSpPr>
      <dsp:spPr>
        <a:xfrm>
          <a:off x="6938002" y="291046"/>
          <a:ext cx="2167778" cy="867111"/>
        </a:xfrm>
        <a:prstGeom prst="chevron">
          <a:avLst/>
        </a:prstGeom>
        <a:solidFill>
          <a:schemeClr val="bg1">
            <a:lumMod val="50000"/>
          </a:schemeClr>
        </a:soli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en-GB" sz="1600" kern="1200" dirty="0" smtClean="0">
              <a:solidFill>
                <a:srgbClr val="000000"/>
              </a:solidFill>
            </a:rPr>
            <a:t>Questions</a:t>
          </a:r>
          <a:endParaRPr lang="en-GB" sz="1600" kern="1200" dirty="0">
            <a:solidFill>
              <a:srgbClr val="000000"/>
            </a:solidFill>
          </a:endParaRPr>
        </a:p>
      </dsp:txBody>
      <dsp:txXfrm>
        <a:off x="7371558" y="291046"/>
        <a:ext cx="1300667" cy="8671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A67ECF-82DE-5746-AEE6-C8C96C0C15F4}">
      <dsp:nvSpPr>
        <dsp:cNvPr id="0" name=""/>
        <dsp:cNvSpPr/>
      </dsp:nvSpPr>
      <dsp:spPr>
        <a:xfrm>
          <a:off x="1111" y="291046"/>
          <a:ext cx="2167778" cy="867111"/>
        </a:xfrm>
        <a:prstGeom prst="homePlate">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42672" rIns="21336" bIns="42672" numCol="1" spcCol="1270" anchor="ctr" anchorCtr="0">
          <a:noAutofit/>
        </a:bodyPr>
        <a:lstStyle/>
        <a:p>
          <a:pPr lvl="0" algn="ctr" defTabSz="711200">
            <a:lnSpc>
              <a:spcPct val="90000"/>
            </a:lnSpc>
            <a:spcBef>
              <a:spcPct val="0"/>
            </a:spcBef>
            <a:spcAft>
              <a:spcPct val="35000"/>
            </a:spcAft>
          </a:pPr>
          <a:r>
            <a:rPr lang="en-GB" sz="1600" kern="1200" dirty="0" smtClean="0">
              <a:solidFill>
                <a:srgbClr val="000000"/>
              </a:solidFill>
            </a:rPr>
            <a:t>Background</a:t>
          </a:r>
          <a:endParaRPr lang="en-GB" sz="1600" kern="1200" dirty="0">
            <a:solidFill>
              <a:srgbClr val="000000"/>
            </a:solidFill>
          </a:endParaRPr>
        </a:p>
      </dsp:txBody>
      <dsp:txXfrm>
        <a:off x="1111" y="291046"/>
        <a:ext cx="1951000" cy="867111"/>
      </dsp:txXfrm>
    </dsp:sp>
    <dsp:sp modelId="{EBF7D23D-DE3D-974A-A26C-9A3845D00960}">
      <dsp:nvSpPr>
        <dsp:cNvPr id="0" name=""/>
        <dsp:cNvSpPr/>
      </dsp:nvSpPr>
      <dsp:spPr>
        <a:xfrm>
          <a:off x="1735334" y="291046"/>
          <a:ext cx="2167778" cy="867111"/>
        </a:xfrm>
        <a:prstGeom prst="chevron">
          <a:avLst/>
        </a:prstGeom>
        <a:solidFill>
          <a:schemeClr val="bg1">
            <a:lumMod val="50000"/>
          </a:schemeClr>
        </a:soli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en-GB" sz="1600" kern="1200" dirty="0" smtClean="0">
              <a:solidFill>
                <a:srgbClr val="000000"/>
              </a:solidFill>
            </a:rPr>
            <a:t>Problem areas</a:t>
          </a:r>
          <a:endParaRPr lang="en-GB" sz="1600" kern="1200" dirty="0">
            <a:solidFill>
              <a:srgbClr val="000000"/>
            </a:solidFill>
          </a:endParaRPr>
        </a:p>
      </dsp:txBody>
      <dsp:txXfrm>
        <a:off x="2168890" y="291046"/>
        <a:ext cx="1300667" cy="867111"/>
      </dsp:txXfrm>
    </dsp:sp>
    <dsp:sp modelId="{C8426F17-017D-4244-B04A-8062675D812D}">
      <dsp:nvSpPr>
        <dsp:cNvPr id="0" name=""/>
        <dsp:cNvSpPr/>
      </dsp:nvSpPr>
      <dsp:spPr>
        <a:xfrm>
          <a:off x="3469556" y="291046"/>
          <a:ext cx="2167778" cy="867111"/>
        </a:xfrm>
        <a:prstGeom prst="chevron">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en-GB" sz="1600" kern="1200" dirty="0" smtClean="0">
              <a:solidFill>
                <a:srgbClr val="000000"/>
              </a:solidFill>
            </a:rPr>
            <a:t>Suggestions for change</a:t>
          </a:r>
          <a:endParaRPr lang="en-GB" sz="1600" kern="1200" dirty="0">
            <a:solidFill>
              <a:srgbClr val="000000"/>
            </a:solidFill>
          </a:endParaRPr>
        </a:p>
      </dsp:txBody>
      <dsp:txXfrm>
        <a:off x="3903112" y="291046"/>
        <a:ext cx="1300667" cy="867111"/>
      </dsp:txXfrm>
    </dsp:sp>
    <dsp:sp modelId="{261A8396-B912-2743-97D8-CF322D9A1F77}">
      <dsp:nvSpPr>
        <dsp:cNvPr id="0" name=""/>
        <dsp:cNvSpPr/>
      </dsp:nvSpPr>
      <dsp:spPr>
        <a:xfrm>
          <a:off x="5203779" y="291046"/>
          <a:ext cx="2167778" cy="867111"/>
        </a:xfrm>
        <a:prstGeom prst="chevron">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en-GB" sz="1600" kern="1200" dirty="0" smtClean="0">
              <a:solidFill>
                <a:srgbClr val="000000"/>
              </a:solidFill>
            </a:rPr>
            <a:t>Expected outcomes</a:t>
          </a:r>
          <a:endParaRPr lang="en-GB" sz="1600" kern="1200" dirty="0">
            <a:solidFill>
              <a:srgbClr val="000000"/>
            </a:solidFill>
          </a:endParaRPr>
        </a:p>
      </dsp:txBody>
      <dsp:txXfrm>
        <a:off x="5637335" y="291046"/>
        <a:ext cx="1300667" cy="867111"/>
      </dsp:txXfrm>
    </dsp:sp>
    <dsp:sp modelId="{DB18BB49-7BAB-3046-834A-F4C33A2CB983}">
      <dsp:nvSpPr>
        <dsp:cNvPr id="0" name=""/>
        <dsp:cNvSpPr/>
      </dsp:nvSpPr>
      <dsp:spPr>
        <a:xfrm>
          <a:off x="6938002" y="291046"/>
          <a:ext cx="2167778" cy="867111"/>
        </a:xfrm>
        <a:prstGeom prst="chevron">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en-GB" sz="1600" kern="1200" dirty="0" smtClean="0">
              <a:solidFill>
                <a:srgbClr val="000000"/>
              </a:solidFill>
            </a:rPr>
            <a:t>Questions</a:t>
          </a:r>
          <a:endParaRPr lang="en-GB" sz="1600" kern="1200" dirty="0">
            <a:solidFill>
              <a:srgbClr val="000000"/>
            </a:solidFill>
          </a:endParaRPr>
        </a:p>
      </dsp:txBody>
      <dsp:txXfrm>
        <a:off x="7371558" y="291046"/>
        <a:ext cx="1300667" cy="86711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A67ECF-82DE-5746-AEE6-C8C96C0C15F4}">
      <dsp:nvSpPr>
        <dsp:cNvPr id="0" name=""/>
        <dsp:cNvSpPr/>
      </dsp:nvSpPr>
      <dsp:spPr>
        <a:xfrm>
          <a:off x="1111" y="291046"/>
          <a:ext cx="2167778" cy="867111"/>
        </a:xfrm>
        <a:prstGeom prst="homePlate">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42672" rIns="21336" bIns="42672" numCol="1" spcCol="1270" anchor="ctr" anchorCtr="0">
          <a:noAutofit/>
        </a:bodyPr>
        <a:lstStyle/>
        <a:p>
          <a:pPr lvl="0" algn="ctr" defTabSz="711200">
            <a:lnSpc>
              <a:spcPct val="90000"/>
            </a:lnSpc>
            <a:spcBef>
              <a:spcPct val="0"/>
            </a:spcBef>
            <a:spcAft>
              <a:spcPct val="35000"/>
            </a:spcAft>
          </a:pPr>
          <a:r>
            <a:rPr lang="en-GB" sz="1600" kern="1200" dirty="0" smtClean="0">
              <a:solidFill>
                <a:srgbClr val="000000"/>
              </a:solidFill>
            </a:rPr>
            <a:t>Background</a:t>
          </a:r>
          <a:endParaRPr lang="en-GB" sz="1600" kern="1200" dirty="0">
            <a:solidFill>
              <a:srgbClr val="000000"/>
            </a:solidFill>
          </a:endParaRPr>
        </a:p>
      </dsp:txBody>
      <dsp:txXfrm>
        <a:off x="1111" y="291046"/>
        <a:ext cx="1951000" cy="867111"/>
      </dsp:txXfrm>
    </dsp:sp>
    <dsp:sp modelId="{EBF7D23D-DE3D-974A-A26C-9A3845D00960}">
      <dsp:nvSpPr>
        <dsp:cNvPr id="0" name=""/>
        <dsp:cNvSpPr/>
      </dsp:nvSpPr>
      <dsp:spPr>
        <a:xfrm>
          <a:off x="1735334" y="291046"/>
          <a:ext cx="2167778" cy="867111"/>
        </a:xfrm>
        <a:prstGeom prst="chevron">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en-GB" sz="1600" kern="1200" dirty="0" smtClean="0">
              <a:solidFill>
                <a:srgbClr val="000000"/>
              </a:solidFill>
            </a:rPr>
            <a:t>Problem areas</a:t>
          </a:r>
          <a:endParaRPr lang="en-GB" sz="1600" kern="1200" dirty="0">
            <a:solidFill>
              <a:srgbClr val="000000"/>
            </a:solidFill>
          </a:endParaRPr>
        </a:p>
      </dsp:txBody>
      <dsp:txXfrm>
        <a:off x="2168890" y="291046"/>
        <a:ext cx="1300667" cy="867111"/>
      </dsp:txXfrm>
    </dsp:sp>
    <dsp:sp modelId="{C8426F17-017D-4244-B04A-8062675D812D}">
      <dsp:nvSpPr>
        <dsp:cNvPr id="0" name=""/>
        <dsp:cNvSpPr/>
      </dsp:nvSpPr>
      <dsp:spPr>
        <a:xfrm>
          <a:off x="3469556" y="291046"/>
          <a:ext cx="2167778" cy="867111"/>
        </a:xfrm>
        <a:prstGeom prst="chevron">
          <a:avLst/>
        </a:prstGeom>
        <a:solidFill>
          <a:schemeClr val="bg1">
            <a:lumMod val="50000"/>
          </a:schemeClr>
        </a:soli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en-GB" sz="1600" kern="1200" dirty="0" smtClean="0">
              <a:solidFill>
                <a:srgbClr val="000000"/>
              </a:solidFill>
            </a:rPr>
            <a:t>Suggestions for change</a:t>
          </a:r>
          <a:endParaRPr lang="en-GB" sz="1600" kern="1200" dirty="0">
            <a:solidFill>
              <a:srgbClr val="000000"/>
            </a:solidFill>
          </a:endParaRPr>
        </a:p>
      </dsp:txBody>
      <dsp:txXfrm>
        <a:off x="3903112" y="291046"/>
        <a:ext cx="1300667" cy="867111"/>
      </dsp:txXfrm>
    </dsp:sp>
    <dsp:sp modelId="{261A8396-B912-2743-97D8-CF322D9A1F77}">
      <dsp:nvSpPr>
        <dsp:cNvPr id="0" name=""/>
        <dsp:cNvSpPr/>
      </dsp:nvSpPr>
      <dsp:spPr>
        <a:xfrm>
          <a:off x="5203779" y="291046"/>
          <a:ext cx="2167778" cy="867111"/>
        </a:xfrm>
        <a:prstGeom prst="chevron">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en-GB" sz="1600" kern="1200" dirty="0" smtClean="0">
              <a:solidFill>
                <a:srgbClr val="000000"/>
              </a:solidFill>
            </a:rPr>
            <a:t>Expected outcomes</a:t>
          </a:r>
          <a:endParaRPr lang="en-GB" sz="1600" kern="1200" dirty="0">
            <a:solidFill>
              <a:srgbClr val="000000"/>
            </a:solidFill>
          </a:endParaRPr>
        </a:p>
      </dsp:txBody>
      <dsp:txXfrm>
        <a:off x="5637335" y="291046"/>
        <a:ext cx="1300667" cy="867111"/>
      </dsp:txXfrm>
    </dsp:sp>
    <dsp:sp modelId="{DB18BB49-7BAB-3046-834A-F4C33A2CB983}">
      <dsp:nvSpPr>
        <dsp:cNvPr id="0" name=""/>
        <dsp:cNvSpPr/>
      </dsp:nvSpPr>
      <dsp:spPr>
        <a:xfrm>
          <a:off x="6938002" y="291046"/>
          <a:ext cx="2167778" cy="867111"/>
        </a:xfrm>
        <a:prstGeom prst="chevron">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en-GB" sz="1600" kern="1200" dirty="0" smtClean="0">
              <a:solidFill>
                <a:srgbClr val="000000"/>
              </a:solidFill>
            </a:rPr>
            <a:t>Questions</a:t>
          </a:r>
          <a:endParaRPr lang="en-GB" sz="1600" kern="1200" dirty="0">
            <a:solidFill>
              <a:srgbClr val="000000"/>
            </a:solidFill>
          </a:endParaRPr>
        </a:p>
      </dsp:txBody>
      <dsp:txXfrm>
        <a:off x="7371558" y="291046"/>
        <a:ext cx="1300667" cy="86711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A67ECF-82DE-5746-AEE6-C8C96C0C15F4}">
      <dsp:nvSpPr>
        <dsp:cNvPr id="0" name=""/>
        <dsp:cNvSpPr/>
      </dsp:nvSpPr>
      <dsp:spPr>
        <a:xfrm>
          <a:off x="1111" y="291046"/>
          <a:ext cx="2167778" cy="867111"/>
        </a:xfrm>
        <a:prstGeom prst="homePlate">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42672" rIns="21336" bIns="42672" numCol="1" spcCol="1270" anchor="ctr" anchorCtr="0">
          <a:noAutofit/>
        </a:bodyPr>
        <a:lstStyle/>
        <a:p>
          <a:pPr lvl="0" algn="ctr" defTabSz="711200">
            <a:lnSpc>
              <a:spcPct val="90000"/>
            </a:lnSpc>
            <a:spcBef>
              <a:spcPct val="0"/>
            </a:spcBef>
            <a:spcAft>
              <a:spcPct val="35000"/>
            </a:spcAft>
          </a:pPr>
          <a:r>
            <a:rPr lang="en-GB" sz="1600" kern="1200" dirty="0" smtClean="0">
              <a:solidFill>
                <a:srgbClr val="000000"/>
              </a:solidFill>
            </a:rPr>
            <a:t>Background</a:t>
          </a:r>
          <a:endParaRPr lang="en-GB" sz="1600" kern="1200" dirty="0">
            <a:solidFill>
              <a:srgbClr val="000000"/>
            </a:solidFill>
          </a:endParaRPr>
        </a:p>
      </dsp:txBody>
      <dsp:txXfrm>
        <a:off x="1111" y="291046"/>
        <a:ext cx="1951000" cy="867111"/>
      </dsp:txXfrm>
    </dsp:sp>
    <dsp:sp modelId="{EBF7D23D-DE3D-974A-A26C-9A3845D00960}">
      <dsp:nvSpPr>
        <dsp:cNvPr id="0" name=""/>
        <dsp:cNvSpPr/>
      </dsp:nvSpPr>
      <dsp:spPr>
        <a:xfrm>
          <a:off x="1735334" y="291046"/>
          <a:ext cx="2167778" cy="867111"/>
        </a:xfrm>
        <a:prstGeom prst="chevron">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en-GB" sz="1600" kern="1200" smtClean="0">
              <a:solidFill>
                <a:srgbClr val="000000"/>
              </a:solidFill>
            </a:rPr>
            <a:t>Problem areas</a:t>
          </a:r>
          <a:endParaRPr lang="en-GB" sz="1600" kern="1200" dirty="0">
            <a:solidFill>
              <a:srgbClr val="000000"/>
            </a:solidFill>
          </a:endParaRPr>
        </a:p>
      </dsp:txBody>
      <dsp:txXfrm>
        <a:off x="2168890" y="291046"/>
        <a:ext cx="1300667" cy="867111"/>
      </dsp:txXfrm>
    </dsp:sp>
    <dsp:sp modelId="{C8426F17-017D-4244-B04A-8062675D812D}">
      <dsp:nvSpPr>
        <dsp:cNvPr id="0" name=""/>
        <dsp:cNvSpPr/>
      </dsp:nvSpPr>
      <dsp:spPr>
        <a:xfrm>
          <a:off x="3469556" y="291046"/>
          <a:ext cx="2167778" cy="867111"/>
        </a:xfrm>
        <a:prstGeom prst="chevron">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en-GB" sz="1600" kern="1200" smtClean="0">
              <a:solidFill>
                <a:srgbClr val="000000"/>
              </a:solidFill>
            </a:rPr>
            <a:t>Suggestions for change</a:t>
          </a:r>
          <a:endParaRPr lang="en-GB" sz="1600" kern="1200" dirty="0">
            <a:solidFill>
              <a:srgbClr val="000000"/>
            </a:solidFill>
          </a:endParaRPr>
        </a:p>
      </dsp:txBody>
      <dsp:txXfrm>
        <a:off x="3903112" y="291046"/>
        <a:ext cx="1300667" cy="867111"/>
      </dsp:txXfrm>
    </dsp:sp>
    <dsp:sp modelId="{261A8396-B912-2743-97D8-CF322D9A1F77}">
      <dsp:nvSpPr>
        <dsp:cNvPr id="0" name=""/>
        <dsp:cNvSpPr/>
      </dsp:nvSpPr>
      <dsp:spPr>
        <a:xfrm>
          <a:off x="5203779" y="291046"/>
          <a:ext cx="2167778" cy="867111"/>
        </a:xfrm>
        <a:prstGeom prst="chevron">
          <a:avLst/>
        </a:prstGeom>
        <a:solidFill>
          <a:schemeClr val="bg1">
            <a:lumMod val="50000"/>
          </a:schemeClr>
        </a:soli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en-GB" sz="1600" kern="1200" smtClean="0">
              <a:solidFill>
                <a:srgbClr val="000000"/>
              </a:solidFill>
            </a:rPr>
            <a:t>Expected outcomes</a:t>
          </a:r>
          <a:endParaRPr lang="en-GB" sz="1600" kern="1200" dirty="0">
            <a:solidFill>
              <a:srgbClr val="000000"/>
            </a:solidFill>
          </a:endParaRPr>
        </a:p>
      </dsp:txBody>
      <dsp:txXfrm>
        <a:off x="5637335" y="291046"/>
        <a:ext cx="1300667" cy="867111"/>
      </dsp:txXfrm>
    </dsp:sp>
    <dsp:sp modelId="{DB18BB49-7BAB-3046-834A-F4C33A2CB983}">
      <dsp:nvSpPr>
        <dsp:cNvPr id="0" name=""/>
        <dsp:cNvSpPr/>
      </dsp:nvSpPr>
      <dsp:spPr>
        <a:xfrm>
          <a:off x="6938002" y="291046"/>
          <a:ext cx="2167778" cy="867111"/>
        </a:xfrm>
        <a:prstGeom prst="chevron">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en-GB" sz="1600" kern="1200" smtClean="0">
              <a:solidFill>
                <a:srgbClr val="000000"/>
              </a:solidFill>
            </a:rPr>
            <a:t>Questions</a:t>
          </a:r>
          <a:endParaRPr lang="en-GB" sz="1600" kern="1200" dirty="0">
            <a:solidFill>
              <a:srgbClr val="000000"/>
            </a:solidFill>
          </a:endParaRPr>
        </a:p>
      </dsp:txBody>
      <dsp:txXfrm>
        <a:off x="7371558" y="291046"/>
        <a:ext cx="1300667" cy="867111"/>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7CDD53-75A7-5643-87F9-091C8AC4E061}" type="datetimeFigureOut">
              <a:rPr lang="sv-SE" smtClean="0"/>
              <a:pPr/>
              <a:t>6/1/13</a:t>
            </a:fld>
            <a:endParaRPr lang="sv-S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1682C5-A0CF-D744-8FEE-F7C3B6CA756E}" type="slidenum">
              <a:rPr lang="sv-SE" smtClean="0"/>
              <a:pPr/>
              <a:t>‹#›</a:t>
            </a:fld>
            <a:endParaRPr lang="sv-SE"/>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3848840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Fredrik</a:t>
            </a:r>
            <a:endParaRPr lang="en-GB" dirty="0"/>
          </a:p>
        </p:txBody>
      </p:sp>
      <p:sp>
        <p:nvSpPr>
          <p:cNvPr id="4" name="Slide Number Placeholder 3"/>
          <p:cNvSpPr>
            <a:spLocks noGrp="1"/>
          </p:cNvSpPr>
          <p:nvPr>
            <p:ph type="sldNum" sz="quarter" idx="10"/>
          </p:nvPr>
        </p:nvSpPr>
        <p:spPr/>
        <p:txBody>
          <a:bodyPr/>
          <a:lstStyle/>
          <a:p>
            <a:fld id="{F21682C5-A0CF-D744-8FEE-F7C3B6CA756E}" type="slidenum">
              <a:rPr lang="sv-SE" smtClean="0"/>
              <a:pPr/>
              <a:t>1</a:t>
            </a:fld>
            <a:endParaRPr lang="sv-SE"/>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04057814"/>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Fredrik</a:t>
            </a:r>
            <a:endParaRPr lang="en-GB" dirty="0"/>
          </a:p>
        </p:txBody>
      </p:sp>
      <p:sp>
        <p:nvSpPr>
          <p:cNvPr id="4" name="Slide Number Placeholder 3"/>
          <p:cNvSpPr>
            <a:spLocks noGrp="1"/>
          </p:cNvSpPr>
          <p:nvPr>
            <p:ph type="sldNum" sz="quarter" idx="10"/>
          </p:nvPr>
        </p:nvSpPr>
        <p:spPr/>
        <p:txBody>
          <a:bodyPr/>
          <a:lstStyle/>
          <a:p>
            <a:fld id="{F21682C5-A0CF-D744-8FEE-F7C3B6CA756E}" type="slidenum">
              <a:rPr lang="sv-SE" smtClean="0"/>
              <a:pPr/>
              <a:t>2</a:t>
            </a:fld>
            <a:endParaRPr lang="sv-SE"/>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952295411"/>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Fredrik</a:t>
            </a:r>
            <a:endParaRPr lang="en-GB" dirty="0"/>
          </a:p>
        </p:txBody>
      </p:sp>
      <p:sp>
        <p:nvSpPr>
          <p:cNvPr id="4" name="Slide Number Placeholder 3"/>
          <p:cNvSpPr>
            <a:spLocks noGrp="1"/>
          </p:cNvSpPr>
          <p:nvPr>
            <p:ph type="sldNum" sz="quarter" idx="10"/>
          </p:nvPr>
        </p:nvSpPr>
        <p:spPr/>
        <p:txBody>
          <a:bodyPr/>
          <a:lstStyle/>
          <a:p>
            <a:fld id="{F21682C5-A0CF-D744-8FEE-F7C3B6CA756E}" type="slidenum">
              <a:rPr lang="sv-SE" smtClean="0"/>
              <a:pPr/>
              <a:t>3</a:t>
            </a:fld>
            <a:endParaRPr lang="sv-SE"/>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952295411"/>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Fredrik</a:t>
            </a:r>
            <a:endParaRPr lang="en-GB" dirty="0"/>
          </a:p>
        </p:txBody>
      </p:sp>
      <p:sp>
        <p:nvSpPr>
          <p:cNvPr id="4" name="Slide Number Placeholder 3"/>
          <p:cNvSpPr>
            <a:spLocks noGrp="1"/>
          </p:cNvSpPr>
          <p:nvPr>
            <p:ph type="sldNum" sz="quarter" idx="10"/>
          </p:nvPr>
        </p:nvSpPr>
        <p:spPr/>
        <p:txBody>
          <a:bodyPr/>
          <a:lstStyle/>
          <a:p>
            <a:fld id="{F21682C5-A0CF-D744-8FEE-F7C3B6CA756E}" type="slidenum">
              <a:rPr lang="sv-SE" smtClean="0"/>
              <a:pPr/>
              <a:t>4</a:t>
            </a:fld>
            <a:endParaRPr lang="sv-SE"/>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291953189"/>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Fredrik</a:t>
            </a:r>
            <a:endParaRPr lang="en-GB" dirty="0"/>
          </a:p>
        </p:txBody>
      </p:sp>
      <p:sp>
        <p:nvSpPr>
          <p:cNvPr id="4" name="Slide Number Placeholder 3"/>
          <p:cNvSpPr>
            <a:spLocks noGrp="1"/>
          </p:cNvSpPr>
          <p:nvPr>
            <p:ph type="sldNum" sz="quarter" idx="10"/>
          </p:nvPr>
        </p:nvSpPr>
        <p:spPr/>
        <p:txBody>
          <a:bodyPr/>
          <a:lstStyle/>
          <a:p>
            <a:fld id="{F21682C5-A0CF-D744-8FEE-F7C3B6CA756E}" type="slidenum">
              <a:rPr lang="sv-SE" smtClean="0"/>
              <a:pPr/>
              <a:t>5</a:t>
            </a:fld>
            <a:endParaRPr lang="sv-SE"/>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463548769"/>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Gustav</a:t>
            </a:r>
            <a:endParaRPr lang="en-GB" dirty="0"/>
          </a:p>
        </p:txBody>
      </p:sp>
      <p:sp>
        <p:nvSpPr>
          <p:cNvPr id="4" name="Slide Number Placeholder 3"/>
          <p:cNvSpPr>
            <a:spLocks noGrp="1"/>
          </p:cNvSpPr>
          <p:nvPr>
            <p:ph type="sldNum" sz="quarter" idx="10"/>
          </p:nvPr>
        </p:nvSpPr>
        <p:spPr/>
        <p:txBody>
          <a:bodyPr/>
          <a:lstStyle/>
          <a:p>
            <a:fld id="{F21682C5-A0CF-D744-8FEE-F7C3B6CA756E}" type="slidenum">
              <a:rPr lang="sv-SE" smtClean="0"/>
              <a:pPr/>
              <a:t>6</a:t>
            </a:fld>
            <a:endParaRPr lang="sv-SE"/>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70020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sv-SE"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6/1/13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sv-SE"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6/1/13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6/1/13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sv-SE"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6/1/13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6/1/13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sv-SE"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6/1/13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sv-SE"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pPr/>
              <a:t>6/1/13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sv-SE"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pPr/>
              <a:t>6/1/13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sv-SE"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pPr/>
              <a:t>6/1/13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pPr/>
              <a:t>6/1/13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pPr/>
              <a:t>6/1/13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sv-SE"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6/1/13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theme" Target="../theme/theme1.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slideLayout" Target="../slideLayouts/slideLayout12.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sv-SE"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pPr/>
              <a:t>6/1/13</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3"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4.jpeg"/><Relationship Id="rId4" Type="http://schemas.openxmlformats.org/officeDocument/2006/relationships/diagramLayout" Target="../diagrams/layout1.xml"/><Relationship Id="rId10" Type="http://schemas.microsoft.com/office/2007/relationships/diagramDrawing" Target="../diagrams/drawing1.xml"/><Relationship Id="rId5" Type="http://schemas.openxmlformats.org/officeDocument/2006/relationships/diagramQuickStyle" Target="../diagrams/quickStyle1.xml"/><Relationship Id="rId7" Type="http://schemas.openxmlformats.org/officeDocument/2006/relationships/image" Target="../media/image3.gif"/><Relationship Id="rId1" Type="http://schemas.openxmlformats.org/officeDocument/2006/relationships/slideLayout" Target="../slideLayouts/slideLayout2.xml"/><Relationship Id="rId2" Type="http://schemas.openxmlformats.org/officeDocument/2006/relationships/notesSlide" Target="../notesSlides/notesSlide2.xml"/><Relationship Id="rId9" Type="http://schemas.openxmlformats.org/officeDocument/2006/relationships/image" Target="../media/image5.jpeg"/><Relationship Id="rId3" Type="http://schemas.openxmlformats.org/officeDocument/2006/relationships/diagramData" Target="../diagrams/data1.xml"/><Relationship Id="rId6" Type="http://schemas.openxmlformats.org/officeDocument/2006/relationships/diagramColors" Target="../diagrams/colors1.xml"/></Relationships>
</file>

<file path=ppt/slides/_rels/slide3.xml.rels><?xml version="1.0" encoding="UTF-8" standalone="yes"?>
<Relationships xmlns="http://schemas.openxmlformats.org/package/2006/relationships"><Relationship Id="rId4" Type="http://schemas.openxmlformats.org/officeDocument/2006/relationships/diagramLayout" Target="../diagrams/layout2.xml"/><Relationship Id="rId5" Type="http://schemas.openxmlformats.org/officeDocument/2006/relationships/diagramQuickStyle" Target="../diagrams/quickStyle2.xml"/><Relationship Id="rId7"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diagramData" Target="../diagrams/data2.xml"/><Relationship Id="rId6" Type="http://schemas.openxmlformats.org/officeDocument/2006/relationships/diagramColors" Target="../diagrams/colors2.xml"/></Relationships>
</file>

<file path=ppt/slides/_rels/slide4.xml.rels><?xml version="1.0" encoding="UTF-8" standalone="yes"?>
<Relationships xmlns="http://schemas.openxmlformats.org/package/2006/relationships"><Relationship Id="rId4" Type="http://schemas.openxmlformats.org/officeDocument/2006/relationships/diagramLayout" Target="../diagrams/layout3.xml"/><Relationship Id="rId5" Type="http://schemas.openxmlformats.org/officeDocument/2006/relationships/diagramQuickStyle" Target="../diagrams/quickStyle3.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diagramData" Target="../diagrams/data3.xml"/><Relationship Id="rId6" Type="http://schemas.openxmlformats.org/officeDocument/2006/relationships/diagramColors" Target="../diagrams/colors3.xml"/></Relationships>
</file>

<file path=ppt/slides/_rels/slide5.xml.rels><?xml version="1.0" encoding="UTF-8" standalone="yes"?>
<Relationships xmlns="http://schemas.openxmlformats.org/package/2006/relationships"><Relationship Id="rId8" Type="http://schemas.microsoft.com/office/2007/relationships/diagramDrawing" Target="../diagrams/drawing4.xml"/><Relationship Id="rId4" Type="http://schemas.openxmlformats.org/officeDocument/2006/relationships/diagramLayout" Target="../diagrams/layout4.xml"/><Relationship Id="rId5" Type="http://schemas.openxmlformats.org/officeDocument/2006/relationships/diagramQuickStyle" Target="../diagrams/quickStyle4.xml"/><Relationship Id="rId7" Type="http://schemas.openxmlformats.org/officeDocument/2006/relationships/image" Target="../media/image7.jpeg"/><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diagramData" Target="../diagrams/data4.xml"/><Relationship Id="rId6" Type="http://schemas.openxmlformats.org/officeDocument/2006/relationships/diagramColors" Target="../diagrams/colors4.xml"/></Relationships>
</file>

<file path=ppt/slides/_rels/slide6.xml.rels><?xml version="1.0" encoding="UTF-8" standalone="yes"?>
<Relationships xmlns="http://schemas.openxmlformats.org/package/2006/relationships"><Relationship Id="rId4" Type="http://schemas.openxmlformats.org/officeDocument/2006/relationships/diagramLayout" Target="../diagrams/layout5.xml"/><Relationship Id="rId5" Type="http://schemas.openxmlformats.org/officeDocument/2006/relationships/diagramQuickStyle" Target="../diagrams/quickStyle5.xml"/><Relationship Id="rId7" Type="http://schemas.microsoft.com/office/2007/relationships/diagramDrawing" Target="../diagrams/drawing9.xml"/><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diagramData" Target="../diagrams/data5.xml"/><Relationship Id="rId6" Type="http://schemas.openxmlformats.org/officeDocument/2006/relationships/diagramColors" Target="../diagrams/colors5.xml"/></Relationships>
</file>

<file path=ppt/slides/_rels/slide7.xml.rels><?xml version="1.0" encoding="UTF-8" standalone="yes"?>
<Relationships xmlns="http://schemas.openxmlformats.org/package/2006/relationships"><Relationship Id="rId8" Type="http://schemas.openxmlformats.org/officeDocument/2006/relationships/image" Target="../media/image10.jpeg"/><Relationship Id="rId4" Type="http://schemas.openxmlformats.org/officeDocument/2006/relationships/diagramQuickStyle" Target="../diagrams/quickStyle6.xml"/><Relationship Id="rId10" Type="http://schemas.microsoft.com/office/2007/relationships/diagramDrawing" Target="../diagrams/drawing10.xml"/><Relationship Id="rId5" Type="http://schemas.openxmlformats.org/officeDocument/2006/relationships/diagramColors" Target="../diagrams/colors6.xml"/><Relationship Id="rId7" Type="http://schemas.openxmlformats.org/officeDocument/2006/relationships/image" Target="../media/image9.jpeg"/><Relationship Id="rId1" Type="http://schemas.openxmlformats.org/officeDocument/2006/relationships/slideLayout" Target="../slideLayouts/slideLayout2.xml"/><Relationship Id="rId2" Type="http://schemas.openxmlformats.org/officeDocument/2006/relationships/diagramData" Target="../diagrams/data6.xml"/><Relationship Id="rId9" Type="http://schemas.openxmlformats.org/officeDocument/2006/relationships/image" Target="../media/image11.jpeg"/><Relationship Id="rId3" Type="http://schemas.openxmlformats.org/officeDocument/2006/relationships/diagramLayout" Target="../diagrams/layout6.xml"/><Relationship Id="rId6"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descr="Lettland-for-ever.jpg"/>
          <p:cNvPicPr>
            <a:picLocks noChangeAspect="1"/>
          </p:cNvPicPr>
          <p:nvPr/>
        </p:nvPicPr>
        <p:blipFill>
          <a:blip r:embed="rId3"/>
          <a:stretch>
            <a:fillRect/>
          </a:stretch>
        </p:blipFill>
        <p:spPr>
          <a:xfrm>
            <a:off x="2447509" y="2794000"/>
            <a:ext cx="4193757" cy="2782681"/>
          </a:xfrm>
          <a:prstGeom prst="rect">
            <a:avLst/>
          </a:prstGeom>
        </p:spPr>
      </p:pic>
      <p:sp>
        <p:nvSpPr>
          <p:cNvPr id="2" name="Title 1"/>
          <p:cNvSpPr>
            <a:spLocks noGrp="1"/>
          </p:cNvSpPr>
          <p:nvPr>
            <p:ph type="ctrTitle"/>
          </p:nvPr>
        </p:nvSpPr>
        <p:spPr>
          <a:xfrm>
            <a:off x="1322920" y="822932"/>
            <a:ext cx="6498158" cy="1971068"/>
          </a:xfrm>
        </p:spPr>
        <p:txBody>
          <a:bodyPr/>
          <a:lstStyle/>
          <a:p>
            <a:r>
              <a:rPr lang="en-GB" dirty="0" smtClean="0"/>
              <a:t>LETTLAND </a:t>
            </a:r>
            <a:endParaRPr lang="en-GB" dirty="0"/>
          </a:p>
        </p:txBody>
      </p:sp>
      <p:sp>
        <p:nvSpPr>
          <p:cNvPr id="3" name="Subtitle 2"/>
          <p:cNvSpPr>
            <a:spLocks noGrp="1"/>
          </p:cNvSpPr>
          <p:nvPr>
            <p:ph type="subTitle" idx="1"/>
          </p:nvPr>
        </p:nvSpPr>
        <p:spPr>
          <a:xfrm>
            <a:off x="1322920" y="3429000"/>
            <a:ext cx="6498159" cy="916641"/>
          </a:xfrm>
        </p:spPr>
        <p:txBody>
          <a:bodyPr/>
          <a:lstStyle/>
          <a:p>
            <a:endParaRPr lang="en-GB" dirty="0"/>
          </a:p>
        </p:txBody>
      </p:sp>
      <p:sp>
        <p:nvSpPr>
          <p:cNvPr id="4" name="TextBox 3"/>
          <p:cNvSpPr txBox="1"/>
          <p:nvPr/>
        </p:nvSpPr>
        <p:spPr>
          <a:xfrm>
            <a:off x="5079787" y="5155931"/>
            <a:ext cx="3779240" cy="369332"/>
          </a:xfrm>
          <a:prstGeom prst="rect">
            <a:avLst/>
          </a:prstGeom>
          <a:noFill/>
        </p:spPr>
        <p:txBody>
          <a:bodyPr wrap="square" rtlCol="0">
            <a:spAutoFit/>
          </a:bodyPr>
          <a:lstStyle/>
          <a:p>
            <a:r>
              <a:rPr lang="en-GB" dirty="0" smtClean="0"/>
              <a:t>	FILIP LUNDESTEN </a:t>
            </a:r>
            <a:endParaRPr lang="en-GB"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876408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9"/>
          <p:cNvSpPr/>
          <p:nvPr/>
        </p:nvSpPr>
        <p:spPr>
          <a:xfrm>
            <a:off x="0" y="-1"/>
            <a:ext cx="9144000" cy="16002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 name="Title 1"/>
          <p:cNvSpPr>
            <a:spLocks noGrp="1"/>
          </p:cNvSpPr>
          <p:nvPr>
            <p:ph type="title"/>
          </p:nvPr>
        </p:nvSpPr>
        <p:spPr/>
        <p:txBody>
          <a:bodyPr/>
          <a:lstStyle/>
          <a:p>
            <a:r>
              <a:rPr lang="en-GB" dirty="0" err="1" smtClean="0"/>
              <a:t>Lettland</a:t>
            </a:r>
            <a:endParaRPr lang="en-GB" dirty="0"/>
          </a:p>
        </p:txBody>
      </p:sp>
      <p:graphicFrame>
        <p:nvGraphicFramePr>
          <p:cNvPr id="4" name="Diagram 3"/>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186460214"/>
              </p:ext>
            </p:extLst>
          </p:nvPr>
        </p:nvGraphicFramePr>
        <p:xfrm>
          <a:off x="37108" y="5408795"/>
          <a:ext cx="9106892" cy="1449205"/>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pic>
        <p:nvPicPr>
          <p:cNvPr id="7" name="Content Placeholder 6" descr="EUROPA.gif"/>
          <p:cNvPicPr>
            <a:picLocks noGrp="1" noChangeAspect="1"/>
          </p:cNvPicPr>
          <p:nvPr>
            <p:ph idx="1"/>
          </p:nvPr>
        </p:nvPicPr>
        <p:blipFill>
          <a:blip r:embed="rId7"/>
          <a:stretch>
            <a:fillRect/>
          </a:stretch>
        </p:blipFill>
        <p:spPr>
          <a:xfrm>
            <a:off x="693760" y="1642619"/>
            <a:ext cx="3896795" cy="3766176"/>
          </a:xfrm>
        </p:spPr>
      </p:pic>
      <p:pic>
        <p:nvPicPr>
          <p:cNvPr id="8" name="Picture 7" descr="flagga.gif"/>
          <p:cNvPicPr>
            <a:picLocks noChangeAspect="1"/>
          </p:cNvPicPr>
          <p:nvPr/>
        </p:nvPicPr>
        <p:blipFill>
          <a:blip r:embed="rId8"/>
          <a:stretch>
            <a:fillRect/>
          </a:stretch>
        </p:blipFill>
        <p:spPr>
          <a:xfrm>
            <a:off x="4590554" y="1642619"/>
            <a:ext cx="3924298" cy="1820701"/>
          </a:xfrm>
          <a:prstGeom prst="rect">
            <a:avLst/>
          </a:prstGeom>
        </p:spPr>
      </p:pic>
      <p:pic>
        <p:nvPicPr>
          <p:cNvPr id="9" name="Picture 8" descr="LETTLAND_granne.jpg"/>
          <p:cNvPicPr>
            <a:picLocks noChangeAspect="1"/>
          </p:cNvPicPr>
          <p:nvPr/>
        </p:nvPicPr>
        <p:blipFill>
          <a:blip r:embed="rId9"/>
          <a:stretch>
            <a:fillRect/>
          </a:stretch>
        </p:blipFill>
        <p:spPr>
          <a:xfrm>
            <a:off x="4590553" y="3463320"/>
            <a:ext cx="3924299" cy="1945475"/>
          </a:xfrm>
          <a:prstGeom prst="rect">
            <a:avLst/>
          </a:prstGeom>
        </p:spPr>
      </p:pic>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3804876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Rectangle 11"/>
          <p:cNvSpPr/>
          <p:nvPr/>
        </p:nvSpPr>
        <p:spPr>
          <a:xfrm>
            <a:off x="0" y="-1"/>
            <a:ext cx="9144000" cy="16002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 name="Title 1"/>
          <p:cNvSpPr>
            <a:spLocks noGrp="1"/>
          </p:cNvSpPr>
          <p:nvPr>
            <p:ph type="title"/>
          </p:nvPr>
        </p:nvSpPr>
        <p:spPr>
          <a:xfrm>
            <a:off x="549275" y="0"/>
            <a:ext cx="8042276" cy="1336956"/>
          </a:xfrm>
        </p:spPr>
        <p:txBody>
          <a:bodyPr/>
          <a:lstStyle/>
          <a:p>
            <a:r>
              <a:rPr lang="en-GB" dirty="0" err="1" smtClean="0"/>
              <a:t>Lettland</a:t>
            </a:r>
            <a:endParaRPr lang="en-GB" dirty="0"/>
          </a:p>
        </p:txBody>
      </p:sp>
      <p:graphicFrame>
        <p:nvGraphicFramePr>
          <p:cNvPr id="4" name="Diagram 3"/>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186460214"/>
              </p:ext>
            </p:extLst>
          </p:nvPr>
        </p:nvGraphicFramePr>
        <p:xfrm>
          <a:off x="37108" y="5408795"/>
          <a:ext cx="9106892" cy="1449205"/>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pic>
        <p:nvPicPr>
          <p:cNvPr id="10" name="Content Placeholder 5" descr="map_of_latvia.jpg"/>
          <p:cNvPicPr>
            <a:picLocks noChangeAspect="1"/>
          </p:cNvPicPr>
          <p:nvPr/>
        </p:nvPicPr>
        <p:blipFill>
          <a:blip r:embed="rId7"/>
          <a:stretch>
            <a:fillRect/>
          </a:stretch>
        </p:blipFill>
        <p:spPr>
          <a:xfrm>
            <a:off x="1471609" y="1789997"/>
            <a:ext cx="5600286" cy="3618798"/>
          </a:xfrm>
          <a:prstGeom prst="rect">
            <a:avLst/>
          </a:prstGeom>
        </p:spPr>
      </p:pic>
      <p:sp>
        <p:nvSpPr>
          <p:cNvPr id="11" name="Content Placeholder 10"/>
          <p:cNvSpPr>
            <a:spLocks noGrp="1"/>
          </p:cNvSpPr>
          <p:nvPr>
            <p:ph idx="1"/>
          </p:nvPr>
        </p:nvSpPr>
        <p:spPr>
          <a:xfrm>
            <a:off x="-1203318" y="1789997"/>
            <a:ext cx="8042276" cy="4343400"/>
          </a:xfrm>
        </p:spPr>
        <p:txBody>
          <a:bodyPr/>
          <a:lstStyle/>
          <a:p>
            <a:pPr>
              <a:buNone/>
            </a:pPr>
            <a:endParaRPr lang="sv-SE"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3804876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5"/>
          <p:cNvSpPr/>
          <p:nvPr/>
        </p:nvSpPr>
        <p:spPr>
          <a:xfrm>
            <a:off x="0" y="-1"/>
            <a:ext cx="9144000" cy="16002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 name="Title 1"/>
          <p:cNvSpPr>
            <a:spLocks noGrp="1"/>
          </p:cNvSpPr>
          <p:nvPr>
            <p:ph type="title"/>
          </p:nvPr>
        </p:nvSpPr>
        <p:spPr>
          <a:xfrm>
            <a:off x="549275" y="-1"/>
            <a:ext cx="8042276" cy="1336956"/>
          </a:xfrm>
        </p:spPr>
        <p:txBody>
          <a:bodyPr/>
          <a:lstStyle/>
          <a:p>
            <a:r>
              <a:rPr lang="en-GB" dirty="0" err="1" smtClean="0"/>
              <a:t>Fakta</a:t>
            </a:r>
            <a:r>
              <a:rPr lang="en-GB" dirty="0" smtClean="0"/>
              <a:t> </a:t>
            </a:r>
            <a:r>
              <a:rPr lang="en-GB" dirty="0" err="1" smtClean="0"/>
              <a:t>Lettland</a:t>
            </a:r>
            <a:endParaRPr lang="en-GB" dirty="0"/>
          </a:p>
        </p:txBody>
      </p:sp>
      <p:sp>
        <p:nvSpPr>
          <p:cNvPr id="3" name="Content Placeholder 2"/>
          <p:cNvSpPr>
            <a:spLocks noGrp="1"/>
          </p:cNvSpPr>
          <p:nvPr>
            <p:ph idx="1"/>
          </p:nvPr>
        </p:nvSpPr>
        <p:spPr>
          <a:xfrm>
            <a:off x="549275" y="1789997"/>
            <a:ext cx="8042276" cy="4343400"/>
          </a:xfrm>
        </p:spPr>
        <p:txBody>
          <a:bodyPr>
            <a:normAutofit/>
          </a:bodyPr>
          <a:lstStyle/>
          <a:p>
            <a:pPr>
              <a:buNone/>
            </a:pPr>
            <a:r>
              <a:rPr sz="2200" b="1" dirty="0" smtClean="0"/>
              <a:t>Officiellt namn </a:t>
            </a:r>
            <a:r>
              <a:rPr sz="2200" dirty="0" smtClean="0"/>
              <a:t>Latvijas Republika/ Republiken Lettland</a:t>
            </a:r>
            <a:endParaRPr lang="sv-SE" sz="2200" dirty="0" smtClean="0"/>
          </a:p>
          <a:p>
            <a:pPr>
              <a:buNone/>
            </a:pPr>
            <a:r>
              <a:rPr lang="sv-SE" sz="2200" b="1" dirty="0" smtClean="0"/>
              <a:t>Invånare </a:t>
            </a:r>
            <a:r>
              <a:rPr lang="sv-SE" sz="2200" dirty="0" smtClean="0"/>
              <a:t>2 220 000 (2010) </a:t>
            </a:r>
            <a:r>
              <a:rPr sz="2200" dirty="0" smtClean="0"/>
              <a:t> </a:t>
            </a:r>
            <a:endParaRPr lang="sv-SE" sz="2200" dirty="0" smtClean="0"/>
          </a:p>
          <a:p>
            <a:pPr>
              <a:buNone/>
            </a:pPr>
            <a:r>
              <a:rPr sz="2200" b="1" dirty="0" smtClean="0"/>
              <a:t>Yta - km2 </a:t>
            </a:r>
            <a:r>
              <a:rPr sz="2200" dirty="0" smtClean="0"/>
              <a:t>64 589 (2010) </a:t>
            </a:r>
            <a:endParaRPr lang="sv-SE" sz="2200" dirty="0" smtClean="0"/>
          </a:p>
          <a:p>
            <a:pPr>
              <a:buNone/>
            </a:pPr>
            <a:r>
              <a:rPr sz="2200" b="1" dirty="0" smtClean="0"/>
              <a:t>Huvudstad med antal invånare </a:t>
            </a:r>
            <a:r>
              <a:rPr sz="2200" dirty="0" smtClean="0"/>
              <a:t>Riga 764 300 (2000)</a:t>
            </a:r>
            <a:endParaRPr lang="sv-SE" sz="2200" dirty="0" smtClean="0"/>
          </a:p>
          <a:p>
            <a:pPr>
              <a:buNone/>
            </a:pPr>
            <a:r>
              <a:rPr sz="2200" b="1" dirty="0" smtClean="0"/>
              <a:t>Statsskick </a:t>
            </a:r>
            <a:r>
              <a:rPr sz="2200" dirty="0" smtClean="0"/>
              <a:t>republik, enhetsstat </a:t>
            </a:r>
            <a:endParaRPr lang="sv-SE" sz="2200" dirty="0" smtClean="0"/>
          </a:p>
          <a:p>
            <a:pPr>
              <a:buNone/>
            </a:pPr>
            <a:r>
              <a:rPr sz="2200" b="1" dirty="0" smtClean="0"/>
              <a:t>Regeringschef </a:t>
            </a:r>
            <a:r>
              <a:rPr sz="2200" dirty="0" smtClean="0"/>
              <a:t>premiärminister Valdis Dombrovskis </a:t>
            </a:r>
            <a:endParaRPr lang="en-GB" sz="2200" dirty="0"/>
          </a:p>
        </p:txBody>
      </p:sp>
      <p:graphicFrame>
        <p:nvGraphicFramePr>
          <p:cNvPr id="7" name="Diagram 6"/>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208935081"/>
              </p:ext>
            </p:extLst>
          </p:nvPr>
        </p:nvGraphicFramePr>
        <p:xfrm>
          <a:off x="37108" y="5408795"/>
          <a:ext cx="9106892" cy="1449205"/>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0629559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6"/>
          <p:cNvSpPr/>
          <p:nvPr/>
        </p:nvSpPr>
        <p:spPr>
          <a:xfrm>
            <a:off x="0" y="-1"/>
            <a:ext cx="9144000" cy="16002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 name="Title 1"/>
          <p:cNvSpPr>
            <a:spLocks noGrp="1"/>
          </p:cNvSpPr>
          <p:nvPr>
            <p:ph type="title"/>
          </p:nvPr>
        </p:nvSpPr>
        <p:spPr>
          <a:xfrm>
            <a:off x="549275" y="-1"/>
            <a:ext cx="8042276" cy="1336956"/>
          </a:xfrm>
        </p:spPr>
        <p:txBody>
          <a:bodyPr/>
          <a:lstStyle/>
          <a:p>
            <a:r>
              <a:rPr lang="en-GB" dirty="0" err="1" smtClean="0"/>
              <a:t>Fakta</a:t>
            </a:r>
            <a:r>
              <a:rPr lang="en-GB" dirty="0" smtClean="0"/>
              <a:t> </a:t>
            </a:r>
            <a:r>
              <a:rPr lang="en-GB" dirty="0" err="1" smtClean="0"/>
              <a:t>Lettland</a:t>
            </a:r>
            <a:endParaRPr lang="en-GB" dirty="0"/>
          </a:p>
        </p:txBody>
      </p:sp>
      <p:sp>
        <p:nvSpPr>
          <p:cNvPr id="3" name="Content Placeholder 2"/>
          <p:cNvSpPr>
            <a:spLocks noGrp="1"/>
          </p:cNvSpPr>
          <p:nvPr>
            <p:ph idx="1"/>
          </p:nvPr>
        </p:nvSpPr>
        <p:spPr>
          <a:xfrm>
            <a:off x="569416" y="1600200"/>
            <a:ext cx="8042276" cy="4343400"/>
          </a:xfrm>
        </p:spPr>
        <p:txBody>
          <a:bodyPr/>
          <a:lstStyle/>
          <a:p>
            <a:pPr>
              <a:buNone/>
            </a:pPr>
            <a:endParaRPr lang="en-GB" dirty="0" smtClean="0"/>
          </a:p>
          <a:p>
            <a:pPr>
              <a:buNone/>
            </a:pPr>
            <a:r>
              <a:rPr lang="en-GB" b="1" dirty="0" err="1" smtClean="0"/>
              <a:t>Självständigt</a:t>
            </a:r>
            <a:r>
              <a:rPr lang="en-GB" b="1" dirty="0" smtClean="0"/>
              <a:t> 1991</a:t>
            </a:r>
          </a:p>
          <a:p>
            <a:pPr>
              <a:buNone/>
            </a:pPr>
            <a:r>
              <a:rPr lang="en-GB" b="1" dirty="0" err="1" smtClean="0"/>
              <a:t>Språk</a:t>
            </a:r>
            <a:r>
              <a:rPr lang="en-GB" b="1" dirty="0" smtClean="0"/>
              <a:t>: </a:t>
            </a:r>
            <a:r>
              <a:rPr lang="en-GB" b="1" dirty="0" err="1" smtClean="0"/>
              <a:t>Lettiska</a:t>
            </a: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endParaRPr lang="en-GB" dirty="0" smtClean="0"/>
          </a:p>
          <a:p>
            <a:pPr>
              <a:buNone/>
            </a:pPr>
            <a:endParaRPr lang="en-GB" dirty="0" smtClean="0"/>
          </a:p>
        </p:txBody>
      </p:sp>
      <p:graphicFrame>
        <p:nvGraphicFramePr>
          <p:cNvPr id="4" name="Diagram 3"/>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588545132"/>
              </p:ext>
            </p:extLst>
          </p:nvPr>
        </p:nvGraphicFramePr>
        <p:xfrm>
          <a:off x="37108" y="5408795"/>
          <a:ext cx="9106892" cy="1449205"/>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pic>
        <p:nvPicPr>
          <p:cNvPr id="5" name="Picture 4" descr="bärnsten.jpg"/>
          <p:cNvPicPr>
            <a:picLocks noChangeAspect="1"/>
          </p:cNvPicPr>
          <p:nvPr/>
        </p:nvPicPr>
        <p:blipFill>
          <a:blip r:embed="rId7"/>
          <a:stretch>
            <a:fillRect/>
          </a:stretch>
        </p:blipFill>
        <p:spPr>
          <a:xfrm>
            <a:off x="729754" y="3568758"/>
            <a:ext cx="3860800" cy="2108200"/>
          </a:xfrm>
          <a:prstGeom prst="rect">
            <a:avLst/>
          </a:prstGeom>
        </p:spPr>
      </p:pic>
      <p:sp>
        <p:nvSpPr>
          <p:cNvPr id="6" name="TextBox 5"/>
          <p:cNvSpPr txBox="1"/>
          <p:nvPr/>
        </p:nvSpPr>
        <p:spPr>
          <a:xfrm>
            <a:off x="5066861" y="4299692"/>
            <a:ext cx="2889796" cy="646331"/>
          </a:xfrm>
          <a:prstGeom prst="rect">
            <a:avLst/>
          </a:prstGeom>
          <a:noFill/>
        </p:spPr>
        <p:txBody>
          <a:bodyPr wrap="square" rtlCol="0">
            <a:spAutoFit/>
          </a:bodyPr>
          <a:lstStyle/>
          <a:p>
            <a:r>
              <a:rPr lang="sv-SE" dirty="0" smtClean="0"/>
              <a:t>Lettland är även känt för sin bärnsten.</a:t>
            </a:r>
            <a:endParaRPr lang="sv-SE"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570307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Rectangle 4"/>
          <p:cNvSpPr/>
          <p:nvPr/>
        </p:nvSpPr>
        <p:spPr>
          <a:xfrm>
            <a:off x="0" y="-1"/>
            <a:ext cx="9144000" cy="16002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 name="Title 1"/>
          <p:cNvSpPr>
            <a:spLocks noGrp="1"/>
          </p:cNvSpPr>
          <p:nvPr>
            <p:ph type="title"/>
          </p:nvPr>
        </p:nvSpPr>
        <p:spPr>
          <a:xfrm>
            <a:off x="549275" y="-1"/>
            <a:ext cx="8042276" cy="1336956"/>
          </a:xfrm>
        </p:spPr>
        <p:txBody>
          <a:bodyPr/>
          <a:lstStyle/>
          <a:p>
            <a:r>
              <a:rPr lang="en-GB" dirty="0" err="1" smtClean="0"/>
              <a:t>Sevärdigheter</a:t>
            </a:r>
            <a:endParaRPr lang="en-GB" dirty="0"/>
          </a:p>
        </p:txBody>
      </p:sp>
      <p:sp>
        <p:nvSpPr>
          <p:cNvPr id="3" name="Content Placeholder 2"/>
          <p:cNvSpPr>
            <a:spLocks noGrp="1"/>
          </p:cNvSpPr>
          <p:nvPr>
            <p:ph idx="1"/>
          </p:nvPr>
        </p:nvSpPr>
        <p:spPr/>
        <p:txBody>
          <a:bodyPr>
            <a:normAutofit/>
          </a:bodyPr>
          <a:lstStyle/>
          <a:p>
            <a:r>
              <a:rPr sz="1800" dirty="0" smtClean="0"/>
              <a:t>Lettland är det möjligt att semestra utan att bli störd – överfyllda turistmål är inte något som karaktäriserar landet. Detta beror på att det finns så pass många sevärdheter här – det finns plats för alla! Om du vill spendera din tid på en tom badstrand kan du bege dig till Östersjökusten, men om du vill bada bland folk är det bara att bege sig till en av Europas längsta sandstränder i Jurmala.</a:t>
            </a:r>
          </a:p>
          <a:p>
            <a:r>
              <a:rPr sz="1800" dirty="0" smtClean="0"/>
              <a:t>Lettland är oerhört intressant för turister som intresserar sig för militärhistoria. De båda världskrigen, liksom den sovjetiska armén, har efterlämnat ett monumentalt militärt arv. I Liepaja kan du till exempel besöka Karosta, som var en av de viktigaste flottbaserna kring Östersjön såväl under tsartiden som under sovjettiden. I Lettland hittar du även en av Europas största radarstationer som förr i tiden användes för militärt spioneri, liksom en rad andra imponerande militärobjekt</a:t>
            </a:r>
          </a:p>
          <a:p>
            <a:endParaRPr lang="en-GB" sz="1800" dirty="0"/>
          </a:p>
        </p:txBody>
      </p:sp>
      <p:graphicFrame>
        <p:nvGraphicFramePr>
          <p:cNvPr id="6" name="Diagram 5"/>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541690544"/>
              </p:ext>
            </p:extLst>
          </p:nvPr>
        </p:nvGraphicFramePr>
        <p:xfrm>
          <a:off x="37108" y="5408795"/>
          <a:ext cx="9106892" cy="1449205"/>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1607805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127705258"/>
              </p:ext>
            </p:extLst>
          </p:nvPr>
        </p:nvGraphicFramePr>
        <p:xfrm>
          <a:off x="37108" y="5408795"/>
          <a:ext cx="9106892" cy="1449205"/>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pic>
        <p:nvPicPr>
          <p:cNvPr id="5" name="Picture 4" descr="riga.jpg"/>
          <p:cNvPicPr>
            <a:picLocks noChangeAspect="1"/>
          </p:cNvPicPr>
          <p:nvPr/>
        </p:nvPicPr>
        <p:blipFill>
          <a:blip r:embed="rId6"/>
          <a:stretch>
            <a:fillRect/>
          </a:stretch>
        </p:blipFill>
        <p:spPr>
          <a:xfrm>
            <a:off x="0" y="0"/>
            <a:ext cx="4530103" cy="2954415"/>
          </a:xfrm>
          <a:prstGeom prst="rect">
            <a:avLst/>
          </a:prstGeom>
        </p:spPr>
      </p:pic>
      <p:pic>
        <p:nvPicPr>
          <p:cNvPr id="6" name="Picture 5" descr="kakneses.jpg"/>
          <p:cNvPicPr>
            <a:picLocks noChangeAspect="1"/>
          </p:cNvPicPr>
          <p:nvPr/>
        </p:nvPicPr>
        <p:blipFill>
          <a:blip r:embed="rId7"/>
          <a:stretch>
            <a:fillRect/>
          </a:stretch>
        </p:blipFill>
        <p:spPr>
          <a:xfrm>
            <a:off x="4530103" y="1"/>
            <a:ext cx="4613897" cy="2969638"/>
          </a:xfrm>
          <a:prstGeom prst="rect">
            <a:avLst/>
          </a:prstGeom>
        </p:spPr>
      </p:pic>
      <p:pic>
        <p:nvPicPr>
          <p:cNvPr id="9" name="Picture 8" descr="melnagalvju nams.jpg"/>
          <p:cNvPicPr>
            <a:picLocks noChangeAspect="1"/>
          </p:cNvPicPr>
          <p:nvPr/>
        </p:nvPicPr>
        <p:blipFill>
          <a:blip r:embed="rId8"/>
          <a:stretch>
            <a:fillRect/>
          </a:stretch>
        </p:blipFill>
        <p:spPr>
          <a:xfrm>
            <a:off x="0" y="2781280"/>
            <a:ext cx="4530103" cy="2954415"/>
          </a:xfrm>
          <a:prstGeom prst="rect">
            <a:avLst/>
          </a:prstGeom>
        </p:spPr>
      </p:pic>
      <p:pic>
        <p:nvPicPr>
          <p:cNvPr id="10" name="Picture 9" descr="havskust.jpg"/>
          <p:cNvPicPr>
            <a:picLocks noChangeAspect="1"/>
          </p:cNvPicPr>
          <p:nvPr/>
        </p:nvPicPr>
        <p:blipFill>
          <a:blip r:embed="rId9"/>
          <a:stretch>
            <a:fillRect/>
          </a:stretch>
        </p:blipFill>
        <p:spPr>
          <a:xfrm>
            <a:off x="4530103" y="2781279"/>
            <a:ext cx="4613897" cy="2954415"/>
          </a:xfrm>
          <a:prstGeom prst="rect">
            <a:avLst/>
          </a:prstGeom>
        </p:spPr>
      </p:pic>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2203813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647</TotalTime>
  <Words>266</Words>
  <Application>Microsoft Macintosh PowerPoint</Application>
  <PresentationFormat>On-screen Show (4:3)</PresentationFormat>
  <Paragraphs>61</Paragraphs>
  <Slides>7</Slides>
  <Notes>6</Notes>
  <HiddenSlides>0</HiddenSlides>
  <MMClips>0</MMClips>
  <ScaleCrop>false</ScaleCrop>
  <HeadingPairs>
    <vt:vector size="4" baseType="variant">
      <vt:variant>
        <vt:lpstr>Design Template</vt:lpstr>
      </vt:variant>
      <vt:variant>
        <vt:i4>1</vt:i4>
      </vt:variant>
      <vt:variant>
        <vt:lpstr>Slide Titles</vt:lpstr>
      </vt:variant>
      <vt:variant>
        <vt:i4>7</vt:i4>
      </vt:variant>
    </vt:vector>
  </HeadingPairs>
  <TitlesOfParts>
    <vt:vector size="8" baseType="lpstr">
      <vt:lpstr>Breeze</vt:lpstr>
      <vt:lpstr>LETTLAND </vt:lpstr>
      <vt:lpstr>Lettland</vt:lpstr>
      <vt:lpstr>Lettland</vt:lpstr>
      <vt:lpstr>Fakta Lettland</vt:lpstr>
      <vt:lpstr>Fakta Lettland</vt:lpstr>
      <vt:lpstr>Sevärdigheter</vt:lpstr>
      <vt:lpstr>Slide 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B2B MARKETING &amp; ACCOUNT MANAGEMENT</dc:title>
  <dc:creator>Fredrik Larsson</dc:creator>
  <cp:lastModifiedBy>Daniel Onefaldt</cp:lastModifiedBy>
  <cp:revision>161</cp:revision>
  <dcterms:created xsi:type="dcterms:W3CDTF">2013-06-01T06:05:53Z</dcterms:created>
  <dcterms:modified xsi:type="dcterms:W3CDTF">2013-06-01T06:25:34Z</dcterms:modified>
</cp:coreProperties>
</file>